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6" r:id="rId2"/>
    <p:sldId id="279" r:id="rId3"/>
    <p:sldId id="370" r:id="rId4"/>
    <p:sldId id="281" r:id="rId5"/>
    <p:sldId id="377" r:id="rId6"/>
    <p:sldId id="378" r:id="rId7"/>
    <p:sldId id="379" r:id="rId8"/>
    <p:sldId id="369" r:id="rId9"/>
    <p:sldId id="380" r:id="rId10"/>
    <p:sldId id="381" r:id="rId11"/>
    <p:sldId id="384" r:id="rId12"/>
    <p:sldId id="385" r:id="rId13"/>
    <p:sldId id="372" r:id="rId14"/>
    <p:sldId id="375" r:id="rId15"/>
    <p:sldId id="382" r:id="rId16"/>
    <p:sldId id="383" r:id="rId17"/>
    <p:sldId id="373" r:id="rId18"/>
    <p:sldId id="374" r:id="rId19"/>
    <p:sldId id="371" r:id="rId20"/>
    <p:sldId id="376" r:id="rId21"/>
    <p:sldId id="25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62255-A08D-46B4-90EA-823DCA5C3883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F48D4-FB7D-4979-A7AA-3DF4B5CB7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862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通过</a:t>
            </a:r>
            <a:r>
              <a:rPr lang="en-US" altLang="zh-CN" dirty="0" err="1"/>
              <a:t>Slurm</a:t>
            </a:r>
            <a:r>
              <a:rPr lang="zh-CN" altLang="en-US" dirty="0"/>
              <a:t>调度系统可以进行作业提交任务。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常用的作业提交和控制指令有：</a:t>
            </a:r>
            <a:r>
              <a:rPr lang="en-US" altLang="zh-CN" dirty="0" err="1"/>
              <a:t>sbatch</a:t>
            </a:r>
            <a:r>
              <a:rPr lang="en-US" altLang="zh-CN" dirty="0"/>
              <a:t>, </a:t>
            </a:r>
            <a:r>
              <a:rPr lang="en-US" altLang="zh-CN" dirty="0" err="1"/>
              <a:t>salloc</a:t>
            </a:r>
            <a:r>
              <a:rPr lang="en-US" altLang="zh-CN" dirty="0"/>
              <a:t>, </a:t>
            </a:r>
            <a:r>
              <a:rPr lang="en-US" altLang="zh-CN" dirty="0" err="1"/>
              <a:t>srun</a:t>
            </a:r>
            <a:r>
              <a:rPr lang="en-US" altLang="zh-CN" dirty="0"/>
              <a:t>, </a:t>
            </a:r>
            <a:r>
              <a:rPr lang="en-US" altLang="zh-CN" dirty="0" err="1"/>
              <a:t>sattach</a:t>
            </a:r>
            <a:r>
              <a:rPr lang="en-US" altLang="zh-CN" dirty="0"/>
              <a:t>, </a:t>
            </a:r>
            <a:r>
              <a:rPr lang="zh-CN" altLang="en-US" dirty="0"/>
              <a:t>和</a:t>
            </a:r>
            <a:r>
              <a:rPr lang="en-US" altLang="zh-CN" dirty="0" err="1"/>
              <a:t>scancel</a:t>
            </a:r>
            <a:r>
              <a:rPr lang="zh-CN" altLang="en-US" dirty="0"/>
              <a:t>指令。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查看系统状态的指令有：</a:t>
            </a:r>
            <a:r>
              <a:rPr lang="en-US" altLang="zh-CN" dirty="0" err="1"/>
              <a:t>sinfo</a:t>
            </a:r>
            <a:r>
              <a:rPr lang="en-US" altLang="zh-CN" dirty="0"/>
              <a:t>, </a:t>
            </a:r>
            <a:r>
              <a:rPr lang="en-US" altLang="zh-CN" dirty="0" err="1"/>
              <a:t>squeue</a:t>
            </a:r>
            <a:r>
              <a:rPr lang="en-US" altLang="zh-CN" dirty="0"/>
              <a:t>, </a:t>
            </a:r>
            <a:r>
              <a:rPr lang="zh-CN" altLang="en-US" dirty="0"/>
              <a:t>和</a:t>
            </a:r>
            <a:r>
              <a:rPr lang="en-US" altLang="zh-CN" dirty="0" err="1"/>
              <a:t>scontrol</a:t>
            </a:r>
            <a:r>
              <a:rPr lang="zh-CN" altLang="en-US" dirty="0"/>
              <a:t>指令。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F48D4-FB7D-4979-A7AA-3DF4B5CB719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650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常用的三种作业提交方式为：</a:t>
            </a:r>
            <a:r>
              <a:rPr lang="en-US" altLang="zh-CN" b="0" dirty="0" err="1"/>
              <a:t>sbatch</a:t>
            </a:r>
            <a:r>
              <a:rPr lang="zh-CN" altLang="en-US" b="0" dirty="0"/>
              <a:t>、</a:t>
            </a:r>
            <a:r>
              <a:rPr lang="en-US" altLang="zh-CN" b="0" dirty="0" err="1"/>
              <a:t>salloc</a:t>
            </a:r>
            <a:r>
              <a:rPr lang="en-US" altLang="zh-CN" b="0" dirty="0"/>
              <a:t> </a:t>
            </a:r>
            <a:r>
              <a:rPr lang="zh-CN" altLang="en-US" b="0" dirty="0"/>
              <a:t>、</a:t>
            </a:r>
            <a:r>
              <a:rPr lang="en-US" altLang="zh-CN" b="0" dirty="0" err="1"/>
              <a:t>srun</a:t>
            </a:r>
            <a:endParaRPr lang="en-US" altLang="zh-CN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通用的作业提交参数有：</a:t>
            </a:r>
            <a:r>
              <a:rPr lang="en-US" altLang="zh-CN" dirty="0"/>
              <a:t>-J </a:t>
            </a:r>
            <a:r>
              <a:rPr lang="zh-CN" altLang="en-US" dirty="0"/>
              <a:t>指定作业名称；</a:t>
            </a:r>
            <a:r>
              <a:rPr lang="en-US" altLang="zh-CN" dirty="0"/>
              <a:t>-p</a:t>
            </a:r>
            <a:r>
              <a:rPr lang="zh-CN" altLang="en-US" dirty="0"/>
              <a:t>指定队列资源；</a:t>
            </a:r>
            <a:r>
              <a:rPr lang="en-US" altLang="zh-CN" dirty="0"/>
              <a:t>-N </a:t>
            </a:r>
            <a:r>
              <a:rPr lang="zh-CN" altLang="en-US" dirty="0"/>
              <a:t>指定节点数量；</a:t>
            </a:r>
            <a:r>
              <a:rPr lang="en-US" altLang="zh-CN" dirty="0"/>
              <a:t>-n </a:t>
            </a:r>
            <a:r>
              <a:rPr lang="zh-CN" altLang="en-US" dirty="0"/>
              <a:t>指定</a:t>
            </a:r>
            <a:r>
              <a:rPr lang="en-US" altLang="zh-CN" dirty="0" err="1"/>
              <a:t>cpu</a:t>
            </a:r>
            <a:r>
              <a:rPr lang="zh-CN" altLang="en-US" dirty="0"/>
              <a:t>核心数；</a:t>
            </a:r>
            <a:r>
              <a:rPr lang="en-US" altLang="zh-CN" dirty="0"/>
              <a:t>-o</a:t>
            </a:r>
            <a:r>
              <a:rPr lang="zh-CN" altLang="en-US" dirty="0"/>
              <a:t>和</a:t>
            </a:r>
            <a:r>
              <a:rPr lang="en-US" altLang="zh-CN" dirty="0"/>
              <a:t>-e</a:t>
            </a:r>
            <a:r>
              <a:rPr lang="zh-CN" altLang="en-US" dirty="0"/>
              <a:t>参数指定标准输出和错误输出文件。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F48D4-FB7D-4979-A7AA-3DF4B5CB719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684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计算化学：</a:t>
            </a:r>
            <a:r>
              <a:rPr lang="en-US" altLang="zh-CN" dirty="0"/>
              <a:t>VASP</a:t>
            </a:r>
          </a:p>
          <a:p>
            <a:r>
              <a:rPr lang="zh-CN" altLang="en-US" dirty="0"/>
              <a:t>计算物理：</a:t>
            </a:r>
            <a:r>
              <a:rPr lang="en-US" altLang="zh-CN" dirty="0" err="1"/>
              <a:t>PICongpu</a:t>
            </a:r>
            <a:endParaRPr lang="en-US" altLang="zh-CN" dirty="0"/>
          </a:p>
          <a:p>
            <a:r>
              <a:rPr lang="zh-CN" altLang="en-US" dirty="0"/>
              <a:t>分子动力学：</a:t>
            </a:r>
            <a:r>
              <a:rPr lang="en-US" altLang="zh-CN" dirty="0" err="1"/>
              <a:t>Lammps</a:t>
            </a:r>
            <a:r>
              <a:rPr lang="zh-CN" altLang="en-US" dirty="0"/>
              <a:t>，</a:t>
            </a:r>
            <a:r>
              <a:rPr lang="en-US" altLang="zh-CN" dirty="0" err="1"/>
              <a:t>Gromacs</a:t>
            </a:r>
            <a:r>
              <a:rPr lang="zh-CN" altLang="en-US" dirty="0"/>
              <a:t>，</a:t>
            </a:r>
            <a:r>
              <a:rPr lang="en-US" altLang="zh-CN" dirty="0" err="1"/>
              <a:t>OpenMM</a:t>
            </a:r>
            <a:r>
              <a:rPr lang="zh-CN" altLang="en-US" dirty="0"/>
              <a:t>，</a:t>
            </a:r>
            <a:r>
              <a:rPr lang="en-US" altLang="zh-CN" dirty="0"/>
              <a:t>Amber</a:t>
            </a:r>
          </a:p>
          <a:p>
            <a:r>
              <a:rPr lang="zh-CN" altLang="en-US" dirty="0"/>
              <a:t>生物信息：</a:t>
            </a:r>
            <a:r>
              <a:rPr lang="en-US" altLang="zh-CN" dirty="0"/>
              <a:t>AlphaFold2</a:t>
            </a:r>
            <a:r>
              <a:rPr lang="zh-CN" altLang="en-US" dirty="0"/>
              <a:t>，</a:t>
            </a:r>
            <a:r>
              <a:rPr lang="en-US" altLang="zh-CN" dirty="0" err="1"/>
              <a:t>OpenFold</a:t>
            </a:r>
            <a:r>
              <a:rPr lang="zh-CN" altLang="en-US" dirty="0"/>
              <a:t>，</a:t>
            </a:r>
            <a:r>
              <a:rPr lang="en-US" altLang="zh-CN" dirty="0"/>
              <a:t>NAMD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F48D4-FB7D-4979-A7AA-3DF4B5CB719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95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工业仿真：</a:t>
            </a:r>
            <a:r>
              <a:rPr lang="en-US" altLang="zh-CN" dirty="0" err="1"/>
              <a:t>OpenFoam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F48D4-FB7D-4979-A7AA-3DF4B5CB719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365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A2EAB-D9C6-44E5-8294-318AB4B90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4C5834-9F1A-46CB-96B0-B79F467E70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CF3701-A705-40A8-85CE-333DAA46F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2524-50B9-41CF-8DCB-BB5767A01ECD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FDE4AB-CC5F-43F1-B6B6-F057F7D02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C3F4BF-18A6-4039-890F-C55B0ACB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2BB6D-344C-420A-9904-F91670703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472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C295E-243F-4FF8-B3B3-0A480A2EB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FCAE51-1F0B-46B7-B16E-0A41F77BF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217AB2-B947-43C8-A062-37CDE74B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2524-50B9-41CF-8DCB-BB5767A01ECD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19087B-7C71-40BE-8129-04DFBCAE1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15191A-1D6D-4DBB-BAA5-664CA33D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2BB6D-344C-420A-9904-F91670703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276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EE0CED3-774A-4414-B1AA-41C3E4D709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0DE38F-F3A3-40F3-A4F3-0357B1EE7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2FAE45-364B-4172-AC35-9F1643AE4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2524-50B9-41CF-8DCB-BB5767A01ECD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6A5101-20E2-443E-B14E-9A51888B6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3F9166-7229-4FB7-A321-483C02AD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2BB6D-344C-420A-9904-F91670703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008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31586" y="1758270"/>
            <a:ext cx="9792228" cy="830997"/>
          </a:xfrm>
          <a:prstGeom prst="rect">
            <a:avLst/>
          </a:prstGeom>
        </p:spPr>
        <p:txBody>
          <a:bodyPr/>
          <a:lstStyle>
            <a:lvl1pPr marL="0" indent="0" algn="l" defTabSz="1219170" rtl="0" eaLnBrk="1" fontAlgn="auto" latinLnBrk="0" hangingPunct="1">
              <a:spcBef>
                <a:spcPts val="0"/>
              </a:spcBef>
              <a:spcAft>
                <a:spcPts val="0"/>
              </a:spcAft>
              <a:buNone/>
              <a:defRPr lang="zh-CN" altLang="en-US" sz="5333" b="1" kern="1200" dirty="0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单击此处编辑主标题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9122443" y="5157194"/>
            <a:ext cx="2688597" cy="105611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133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撰写部门及人员</a:t>
            </a:r>
            <a:endParaRPr lang="en-US" altLang="zh-CN" dirty="0"/>
          </a:p>
          <a:p>
            <a:pPr lvl="0"/>
            <a:r>
              <a:rPr lang="en-US" altLang="zh-CN" dirty="0"/>
              <a:t>2017/4/1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0" y="1758270"/>
            <a:ext cx="143339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65755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239349" y="164637"/>
            <a:ext cx="10081120" cy="627739"/>
          </a:xfrm>
          <a:prstGeom prst="rect">
            <a:avLst/>
          </a:prstGeom>
        </p:spPr>
        <p:txBody>
          <a:bodyPr/>
          <a:lstStyle>
            <a:lvl1pPr>
              <a:buNone/>
              <a:defRPr sz="3733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单击此处编辑小标题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0" y="164637"/>
            <a:ext cx="143339" cy="627739"/>
          </a:xfrm>
          <a:prstGeom prst="rect">
            <a:avLst/>
          </a:prstGeom>
          <a:solidFill>
            <a:srgbClr val="AD2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3477818" y="1439945"/>
            <a:ext cx="5791199" cy="544616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33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3477818" y="2331327"/>
            <a:ext cx="5791199" cy="531596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33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3477818" y="3222711"/>
            <a:ext cx="5791199" cy="544616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33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3477817" y="4114093"/>
            <a:ext cx="5791199" cy="544616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33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3477817" y="5005475"/>
            <a:ext cx="5791199" cy="544615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33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33729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2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239349" y="164637"/>
            <a:ext cx="9889099" cy="672075"/>
          </a:xfrm>
          <a:prstGeom prst="rect">
            <a:avLst/>
          </a:prstGeom>
        </p:spPr>
        <p:txBody>
          <a:bodyPr/>
          <a:lstStyle>
            <a:lvl1pPr>
              <a:buNone/>
              <a:defRPr sz="3733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单击此处编辑小标题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0" y="164637"/>
            <a:ext cx="143339" cy="627739"/>
          </a:xfrm>
          <a:prstGeom prst="rect">
            <a:avLst/>
          </a:prstGeom>
          <a:solidFill>
            <a:srgbClr val="AD2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内容占位符 2"/>
          <p:cNvSpPr>
            <a:spLocks noGrp="1"/>
          </p:cNvSpPr>
          <p:nvPr>
            <p:ph sz="quarter" idx="14"/>
          </p:nvPr>
        </p:nvSpPr>
        <p:spPr>
          <a:xfrm>
            <a:off x="815413" y="1412777"/>
            <a:ext cx="10515600" cy="4667249"/>
          </a:xfrm>
          <a:prstGeom prst="rect">
            <a:avLst/>
          </a:prstGeom>
        </p:spPr>
        <p:txBody>
          <a:bodyPr/>
          <a:lstStyle>
            <a:lvl1pPr>
              <a:defRPr sz="213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133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133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133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133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2005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尾页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176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902F59-DAA0-4F66-BE79-BA2CEA81A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801016-7615-46CC-9906-6F2047A36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4D5C18-5FC3-40A3-9970-E1A7B846C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2524-50B9-41CF-8DCB-BB5767A01ECD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327207-63AC-4317-BE14-5336EA5C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926A42-1D1B-4C67-9CC7-F1A94DB71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2BB6D-344C-420A-9904-F91670703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780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199904-FC38-4575-9501-E846AE441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F331CA-2F7E-48AF-82D0-84C580232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6A8096-3763-45DE-8099-ACA770C5B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2524-50B9-41CF-8DCB-BB5767A01ECD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652253-2243-4BFA-8333-3644D17BF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5C7EEB-516E-4B86-80A4-DDD626E54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2BB6D-344C-420A-9904-F91670703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161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96B48-11CB-4627-97B7-C2284D3F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297C42-EA54-401F-AE6A-989643BF3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81D744-BA09-4D26-912F-2567DEA51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DCAB94-5CB4-4954-A426-E59D1C9BB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2524-50B9-41CF-8DCB-BB5767A01ECD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D971CB-96CA-4ED4-9C69-8620E935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84605E-7B3D-4B0B-9577-3E898F1A2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2BB6D-344C-420A-9904-F91670703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505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2A2B4-8130-46E7-805F-B33129053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85E2A7-F2DF-48A7-961A-CB69A80CB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20000D-CE80-4965-821C-F008A093C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0C06E54-8405-4B43-B950-95410C415E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61919B9-E821-4A50-9890-C843849132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7BC28F6-6A55-44BB-97B5-3334456D1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2524-50B9-41CF-8DCB-BB5767A01ECD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101476-4BCB-4E53-8FA7-5881E0109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EF470C-41A2-4935-B111-6A88DDFF2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2BB6D-344C-420A-9904-F91670703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352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A305F2-73F8-444A-BA86-3E662B742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7AD921-BD27-48B3-8C38-823623096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2524-50B9-41CF-8DCB-BB5767A01ECD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B81CAA-271F-4A6A-BC41-7B7A43FE9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61A0E3-4EC1-441C-89FA-DDC050885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2BB6D-344C-420A-9904-F91670703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19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8E037C1-BE67-4768-8578-565F0B9B6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2524-50B9-41CF-8DCB-BB5767A01ECD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5541B3-1294-4A00-890A-C5F94C870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966841-BA24-45C9-A227-F1D40D09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2BB6D-344C-420A-9904-F91670703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78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F5BC6-F4F3-4749-979E-442A69BB7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DA0A5E-8FDA-4CC0-8783-104808C46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6435C0-7737-4689-9B8B-6D2B124CC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F63BE8-F45A-4B08-9A25-32DF33196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2524-50B9-41CF-8DCB-BB5767A01ECD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86F9B4-C456-4AE2-B720-0A94D8D5E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D42330-5F42-40DB-A3BD-901F86553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2BB6D-344C-420A-9904-F91670703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555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89E5C2-2748-472F-98D4-30289056E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D843693-C319-4EF4-84DD-A19BAC14B3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5CF1F9-92C2-4F7C-944F-CDC87C227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2B66F5-4058-44A6-80AB-22DFC5B8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2524-50B9-41CF-8DCB-BB5767A01ECD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D582A5-4A18-4DE2-8B49-21A72483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B18E95-5FA2-4105-91AA-C07E508D9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2BB6D-344C-420A-9904-F91670703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63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69A6D56-4BF1-41B6-9E00-0A348EC86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7E90E1-6D52-4F1F-954C-41AF3CD09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C54ABA-B68A-4AD4-AE16-7352E1ED63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42524-50B9-41CF-8DCB-BB5767A01ECD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637D4E-1D4D-4EDC-8560-DDC56D4FA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19A345-619F-4B76-9702-4E8E37D5D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2BB6D-344C-420A-9904-F91670703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195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slide" Target="slide2.xml"/><Relationship Id="rId5" Type="http://schemas.openxmlformats.org/officeDocument/2006/relationships/tags" Target="../tags/tag23.xml"/><Relationship Id="rId10" Type="http://schemas.openxmlformats.org/officeDocument/2006/relationships/slideLayout" Target="../slideLayouts/slideLayout13.xml"/><Relationship Id="rId4" Type="http://schemas.openxmlformats.org/officeDocument/2006/relationships/tags" Target="../tags/tag22.xml"/><Relationship Id="rId9" Type="http://schemas.openxmlformats.org/officeDocument/2006/relationships/tags" Target="../tags/tag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.png"/><Relationship Id="rId21" Type="http://schemas.openxmlformats.org/officeDocument/2006/relationships/image" Target="../media/image46.png"/><Relationship Id="rId42" Type="http://schemas.openxmlformats.org/officeDocument/2006/relationships/image" Target="../media/image64.png"/><Relationship Id="rId47" Type="http://schemas.openxmlformats.org/officeDocument/2006/relationships/image" Target="../media/image69.png"/><Relationship Id="rId63" Type="http://schemas.openxmlformats.org/officeDocument/2006/relationships/image" Target="../media/image85.png"/><Relationship Id="rId68" Type="http://schemas.openxmlformats.org/officeDocument/2006/relationships/image" Target="../media/image90.png"/><Relationship Id="rId84" Type="http://schemas.openxmlformats.org/officeDocument/2006/relationships/image" Target="../media/image106.png"/><Relationship Id="rId89" Type="http://schemas.openxmlformats.org/officeDocument/2006/relationships/image" Target="../media/image111.jpeg"/><Relationship Id="rId16" Type="http://schemas.openxmlformats.org/officeDocument/2006/relationships/image" Target="../media/image41.jpeg"/><Relationship Id="rId11" Type="http://schemas.openxmlformats.org/officeDocument/2006/relationships/image" Target="../media/image36.jpeg"/><Relationship Id="rId32" Type="http://schemas.openxmlformats.org/officeDocument/2006/relationships/image" Target="../media/image56.png"/><Relationship Id="rId37" Type="http://schemas.openxmlformats.org/officeDocument/2006/relationships/image" Target="../media/image59.png"/><Relationship Id="rId53" Type="http://schemas.openxmlformats.org/officeDocument/2006/relationships/image" Target="../media/image75.png"/><Relationship Id="rId58" Type="http://schemas.openxmlformats.org/officeDocument/2006/relationships/image" Target="../media/image80.png"/><Relationship Id="rId74" Type="http://schemas.openxmlformats.org/officeDocument/2006/relationships/image" Target="../media/image96.jpeg"/><Relationship Id="rId79" Type="http://schemas.openxmlformats.org/officeDocument/2006/relationships/image" Target="../media/image101.png"/><Relationship Id="rId5" Type="http://schemas.openxmlformats.org/officeDocument/2006/relationships/image" Target="../media/image30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microsoft.com/office/2007/relationships/hdphoto" Target="../media/hdphoto1.wdp"/><Relationship Id="rId35" Type="http://schemas.microsoft.com/office/2007/relationships/hdphoto" Target="../media/hdphoto3.wdp"/><Relationship Id="rId43" Type="http://schemas.openxmlformats.org/officeDocument/2006/relationships/image" Target="../media/image65.png"/><Relationship Id="rId48" Type="http://schemas.openxmlformats.org/officeDocument/2006/relationships/image" Target="../media/image70.png"/><Relationship Id="rId56" Type="http://schemas.openxmlformats.org/officeDocument/2006/relationships/image" Target="../media/image78.png"/><Relationship Id="rId64" Type="http://schemas.openxmlformats.org/officeDocument/2006/relationships/image" Target="../media/image86.png"/><Relationship Id="rId69" Type="http://schemas.openxmlformats.org/officeDocument/2006/relationships/image" Target="../media/image91.png"/><Relationship Id="rId77" Type="http://schemas.openxmlformats.org/officeDocument/2006/relationships/image" Target="../media/image99.png"/><Relationship Id="rId8" Type="http://schemas.openxmlformats.org/officeDocument/2006/relationships/image" Target="../media/image33.png"/><Relationship Id="rId51" Type="http://schemas.openxmlformats.org/officeDocument/2006/relationships/image" Target="../media/image73.png"/><Relationship Id="rId72" Type="http://schemas.openxmlformats.org/officeDocument/2006/relationships/image" Target="../media/image94.png"/><Relationship Id="rId80" Type="http://schemas.openxmlformats.org/officeDocument/2006/relationships/image" Target="../media/image102.png"/><Relationship Id="rId85" Type="http://schemas.openxmlformats.org/officeDocument/2006/relationships/image" Target="../media/image107.png"/><Relationship Id="rId3" Type="http://schemas.openxmlformats.org/officeDocument/2006/relationships/image" Target="../media/image28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jpeg"/><Relationship Id="rId33" Type="http://schemas.microsoft.com/office/2007/relationships/hdphoto" Target="../media/hdphoto2.wdp"/><Relationship Id="rId38" Type="http://schemas.openxmlformats.org/officeDocument/2006/relationships/image" Target="../media/image60.png"/><Relationship Id="rId46" Type="http://schemas.openxmlformats.org/officeDocument/2006/relationships/image" Target="../media/image68.png"/><Relationship Id="rId59" Type="http://schemas.openxmlformats.org/officeDocument/2006/relationships/image" Target="../media/image81.png"/><Relationship Id="rId67" Type="http://schemas.openxmlformats.org/officeDocument/2006/relationships/image" Target="../media/image89.png"/><Relationship Id="rId20" Type="http://schemas.openxmlformats.org/officeDocument/2006/relationships/image" Target="../media/image45.png"/><Relationship Id="rId41" Type="http://schemas.openxmlformats.org/officeDocument/2006/relationships/image" Target="../media/image63.png"/><Relationship Id="rId54" Type="http://schemas.openxmlformats.org/officeDocument/2006/relationships/image" Target="../media/image76.png"/><Relationship Id="rId62" Type="http://schemas.openxmlformats.org/officeDocument/2006/relationships/image" Target="../media/image84.png"/><Relationship Id="rId70" Type="http://schemas.openxmlformats.org/officeDocument/2006/relationships/image" Target="../media/image92.gif"/><Relationship Id="rId75" Type="http://schemas.openxmlformats.org/officeDocument/2006/relationships/image" Target="../media/image97.jpeg"/><Relationship Id="rId83" Type="http://schemas.openxmlformats.org/officeDocument/2006/relationships/image" Target="../media/image105.jpeg"/><Relationship Id="rId88" Type="http://schemas.openxmlformats.org/officeDocument/2006/relationships/image" Target="../media/image110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gif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36" Type="http://schemas.openxmlformats.org/officeDocument/2006/relationships/image" Target="../media/image58.png"/><Relationship Id="rId49" Type="http://schemas.openxmlformats.org/officeDocument/2006/relationships/image" Target="../media/image71.png"/><Relationship Id="rId57" Type="http://schemas.openxmlformats.org/officeDocument/2006/relationships/image" Target="../media/image79.png"/><Relationship Id="rId10" Type="http://schemas.openxmlformats.org/officeDocument/2006/relationships/image" Target="../media/image35.gif"/><Relationship Id="rId31" Type="http://schemas.openxmlformats.org/officeDocument/2006/relationships/image" Target="../media/image55.png"/><Relationship Id="rId44" Type="http://schemas.openxmlformats.org/officeDocument/2006/relationships/image" Target="../media/image66.png"/><Relationship Id="rId52" Type="http://schemas.openxmlformats.org/officeDocument/2006/relationships/image" Target="../media/image74.png"/><Relationship Id="rId60" Type="http://schemas.openxmlformats.org/officeDocument/2006/relationships/image" Target="../media/image82.png"/><Relationship Id="rId65" Type="http://schemas.openxmlformats.org/officeDocument/2006/relationships/image" Target="../media/image87.png"/><Relationship Id="rId73" Type="http://schemas.openxmlformats.org/officeDocument/2006/relationships/image" Target="../media/image95.jpeg"/><Relationship Id="rId78" Type="http://schemas.openxmlformats.org/officeDocument/2006/relationships/image" Target="../media/image100.png"/><Relationship Id="rId81" Type="http://schemas.openxmlformats.org/officeDocument/2006/relationships/image" Target="../media/image103.png"/><Relationship Id="rId86" Type="http://schemas.openxmlformats.org/officeDocument/2006/relationships/image" Target="../media/image108.jpe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3" Type="http://schemas.openxmlformats.org/officeDocument/2006/relationships/image" Target="../media/image38.png"/><Relationship Id="rId18" Type="http://schemas.openxmlformats.org/officeDocument/2006/relationships/image" Target="../media/image43.jpeg"/><Relationship Id="rId39" Type="http://schemas.openxmlformats.org/officeDocument/2006/relationships/image" Target="../media/image61.gif"/><Relationship Id="rId34" Type="http://schemas.openxmlformats.org/officeDocument/2006/relationships/image" Target="../media/image57.png"/><Relationship Id="rId50" Type="http://schemas.openxmlformats.org/officeDocument/2006/relationships/image" Target="../media/image72.png"/><Relationship Id="rId55" Type="http://schemas.openxmlformats.org/officeDocument/2006/relationships/image" Target="../media/image77.png"/><Relationship Id="rId76" Type="http://schemas.openxmlformats.org/officeDocument/2006/relationships/image" Target="../media/image98.png"/><Relationship Id="rId7" Type="http://schemas.openxmlformats.org/officeDocument/2006/relationships/image" Target="../media/image32.png"/><Relationship Id="rId71" Type="http://schemas.openxmlformats.org/officeDocument/2006/relationships/image" Target="../media/image93.jpeg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54.png"/><Relationship Id="rId24" Type="http://schemas.openxmlformats.org/officeDocument/2006/relationships/image" Target="../media/image49.png"/><Relationship Id="rId40" Type="http://schemas.openxmlformats.org/officeDocument/2006/relationships/image" Target="../media/image62.png"/><Relationship Id="rId45" Type="http://schemas.openxmlformats.org/officeDocument/2006/relationships/image" Target="../media/image67.gif"/><Relationship Id="rId66" Type="http://schemas.openxmlformats.org/officeDocument/2006/relationships/image" Target="../media/image88.png"/><Relationship Id="rId87" Type="http://schemas.openxmlformats.org/officeDocument/2006/relationships/image" Target="../media/image109.jpeg"/><Relationship Id="rId61" Type="http://schemas.openxmlformats.org/officeDocument/2006/relationships/image" Target="../media/image83.jpeg"/><Relationship Id="rId82" Type="http://schemas.openxmlformats.org/officeDocument/2006/relationships/image" Target="../media/image104.png"/><Relationship Id="rId1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" Target="slide2.xml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13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5.png"/><Relationship Id="rId21" Type="http://schemas.openxmlformats.org/officeDocument/2006/relationships/image" Target="../media/image130.png"/><Relationship Id="rId42" Type="http://schemas.openxmlformats.org/officeDocument/2006/relationships/image" Target="../media/image151.png"/><Relationship Id="rId47" Type="http://schemas.openxmlformats.org/officeDocument/2006/relationships/image" Target="../media/image156.png"/><Relationship Id="rId63" Type="http://schemas.openxmlformats.org/officeDocument/2006/relationships/image" Target="../media/image172.png"/><Relationship Id="rId68" Type="http://schemas.openxmlformats.org/officeDocument/2006/relationships/image" Target="../media/image177.png"/><Relationship Id="rId16" Type="http://schemas.openxmlformats.org/officeDocument/2006/relationships/image" Target="../media/image125.png"/><Relationship Id="rId11" Type="http://schemas.openxmlformats.org/officeDocument/2006/relationships/image" Target="../media/image120.png"/><Relationship Id="rId32" Type="http://schemas.openxmlformats.org/officeDocument/2006/relationships/image" Target="../media/image141.png"/><Relationship Id="rId37" Type="http://schemas.openxmlformats.org/officeDocument/2006/relationships/image" Target="../media/image146.png"/><Relationship Id="rId53" Type="http://schemas.openxmlformats.org/officeDocument/2006/relationships/image" Target="../media/image162.png"/><Relationship Id="rId58" Type="http://schemas.openxmlformats.org/officeDocument/2006/relationships/image" Target="../media/image167.png"/><Relationship Id="rId74" Type="http://schemas.openxmlformats.org/officeDocument/2006/relationships/image" Target="../media/image183.jpeg"/><Relationship Id="rId79" Type="http://schemas.openxmlformats.org/officeDocument/2006/relationships/image" Target="../media/image188.jpeg"/><Relationship Id="rId5" Type="http://schemas.openxmlformats.org/officeDocument/2006/relationships/image" Target="../media/image114.png"/><Relationship Id="rId61" Type="http://schemas.openxmlformats.org/officeDocument/2006/relationships/image" Target="../media/image170.png"/><Relationship Id="rId19" Type="http://schemas.openxmlformats.org/officeDocument/2006/relationships/image" Target="../media/image128.png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Relationship Id="rId27" Type="http://schemas.openxmlformats.org/officeDocument/2006/relationships/image" Target="../media/image136.png"/><Relationship Id="rId30" Type="http://schemas.openxmlformats.org/officeDocument/2006/relationships/image" Target="../media/image139.png"/><Relationship Id="rId35" Type="http://schemas.openxmlformats.org/officeDocument/2006/relationships/image" Target="../media/image144.png"/><Relationship Id="rId43" Type="http://schemas.openxmlformats.org/officeDocument/2006/relationships/image" Target="../media/image152.png"/><Relationship Id="rId48" Type="http://schemas.openxmlformats.org/officeDocument/2006/relationships/image" Target="../media/image157.png"/><Relationship Id="rId56" Type="http://schemas.openxmlformats.org/officeDocument/2006/relationships/image" Target="../media/image165.png"/><Relationship Id="rId64" Type="http://schemas.openxmlformats.org/officeDocument/2006/relationships/image" Target="../media/image173.png"/><Relationship Id="rId69" Type="http://schemas.openxmlformats.org/officeDocument/2006/relationships/image" Target="../media/image178.jpeg"/><Relationship Id="rId77" Type="http://schemas.openxmlformats.org/officeDocument/2006/relationships/image" Target="../media/image186.jpeg"/><Relationship Id="rId8" Type="http://schemas.openxmlformats.org/officeDocument/2006/relationships/image" Target="../media/image117.png"/><Relationship Id="rId51" Type="http://schemas.openxmlformats.org/officeDocument/2006/relationships/image" Target="../media/image160.png"/><Relationship Id="rId72" Type="http://schemas.openxmlformats.org/officeDocument/2006/relationships/image" Target="../media/image181.jpeg"/><Relationship Id="rId80" Type="http://schemas.openxmlformats.org/officeDocument/2006/relationships/image" Target="../media/image189.jpeg"/><Relationship Id="rId3" Type="http://schemas.openxmlformats.org/officeDocument/2006/relationships/image" Target="../media/image112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134.png"/><Relationship Id="rId33" Type="http://schemas.openxmlformats.org/officeDocument/2006/relationships/image" Target="../media/image142.png"/><Relationship Id="rId38" Type="http://schemas.openxmlformats.org/officeDocument/2006/relationships/image" Target="../media/image147.png"/><Relationship Id="rId46" Type="http://schemas.openxmlformats.org/officeDocument/2006/relationships/image" Target="../media/image155.png"/><Relationship Id="rId59" Type="http://schemas.openxmlformats.org/officeDocument/2006/relationships/image" Target="../media/image168.png"/><Relationship Id="rId67" Type="http://schemas.openxmlformats.org/officeDocument/2006/relationships/image" Target="../media/image176.png"/><Relationship Id="rId20" Type="http://schemas.openxmlformats.org/officeDocument/2006/relationships/image" Target="../media/image129.png"/><Relationship Id="rId41" Type="http://schemas.openxmlformats.org/officeDocument/2006/relationships/image" Target="../media/image150.png"/><Relationship Id="rId54" Type="http://schemas.openxmlformats.org/officeDocument/2006/relationships/image" Target="../media/image163.png"/><Relationship Id="rId62" Type="http://schemas.openxmlformats.org/officeDocument/2006/relationships/image" Target="../media/image171.png"/><Relationship Id="rId70" Type="http://schemas.openxmlformats.org/officeDocument/2006/relationships/image" Target="../media/image179.jpeg"/><Relationship Id="rId75" Type="http://schemas.openxmlformats.org/officeDocument/2006/relationships/image" Target="../media/image184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5.png"/><Relationship Id="rId15" Type="http://schemas.openxmlformats.org/officeDocument/2006/relationships/image" Target="../media/image124.png"/><Relationship Id="rId23" Type="http://schemas.openxmlformats.org/officeDocument/2006/relationships/image" Target="../media/image132.png"/><Relationship Id="rId28" Type="http://schemas.openxmlformats.org/officeDocument/2006/relationships/image" Target="../media/image137.png"/><Relationship Id="rId36" Type="http://schemas.openxmlformats.org/officeDocument/2006/relationships/image" Target="../media/image145.png"/><Relationship Id="rId49" Type="http://schemas.openxmlformats.org/officeDocument/2006/relationships/image" Target="../media/image158.png"/><Relationship Id="rId57" Type="http://schemas.openxmlformats.org/officeDocument/2006/relationships/image" Target="../media/image166.png"/><Relationship Id="rId10" Type="http://schemas.openxmlformats.org/officeDocument/2006/relationships/image" Target="../media/image119.png"/><Relationship Id="rId31" Type="http://schemas.openxmlformats.org/officeDocument/2006/relationships/image" Target="../media/image140.png"/><Relationship Id="rId44" Type="http://schemas.openxmlformats.org/officeDocument/2006/relationships/image" Target="../media/image153.png"/><Relationship Id="rId52" Type="http://schemas.openxmlformats.org/officeDocument/2006/relationships/image" Target="../media/image161.png"/><Relationship Id="rId60" Type="http://schemas.openxmlformats.org/officeDocument/2006/relationships/image" Target="../media/image169.png"/><Relationship Id="rId65" Type="http://schemas.openxmlformats.org/officeDocument/2006/relationships/image" Target="../media/image174.png"/><Relationship Id="rId73" Type="http://schemas.openxmlformats.org/officeDocument/2006/relationships/image" Target="../media/image182.jpeg"/><Relationship Id="rId78" Type="http://schemas.openxmlformats.org/officeDocument/2006/relationships/image" Target="../media/image187.jpeg"/><Relationship Id="rId81" Type="http://schemas.openxmlformats.org/officeDocument/2006/relationships/image" Target="../media/image190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3" Type="http://schemas.openxmlformats.org/officeDocument/2006/relationships/image" Target="../media/image122.jpeg"/><Relationship Id="rId18" Type="http://schemas.openxmlformats.org/officeDocument/2006/relationships/image" Target="../media/image127.png"/><Relationship Id="rId39" Type="http://schemas.openxmlformats.org/officeDocument/2006/relationships/image" Target="../media/image148.png"/><Relationship Id="rId34" Type="http://schemas.openxmlformats.org/officeDocument/2006/relationships/image" Target="../media/image143.png"/><Relationship Id="rId50" Type="http://schemas.openxmlformats.org/officeDocument/2006/relationships/image" Target="../media/image159.png"/><Relationship Id="rId55" Type="http://schemas.openxmlformats.org/officeDocument/2006/relationships/image" Target="../media/image164.png"/><Relationship Id="rId76" Type="http://schemas.openxmlformats.org/officeDocument/2006/relationships/image" Target="../media/image185.jpeg"/><Relationship Id="rId7" Type="http://schemas.openxmlformats.org/officeDocument/2006/relationships/image" Target="../media/image116.png"/><Relationship Id="rId71" Type="http://schemas.openxmlformats.org/officeDocument/2006/relationships/image" Target="../media/image180.jpeg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138.png"/><Relationship Id="rId24" Type="http://schemas.openxmlformats.org/officeDocument/2006/relationships/image" Target="../media/image133.png"/><Relationship Id="rId40" Type="http://schemas.openxmlformats.org/officeDocument/2006/relationships/image" Target="../media/image149.png"/><Relationship Id="rId45" Type="http://schemas.openxmlformats.org/officeDocument/2006/relationships/image" Target="../media/image154.png"/><Relationship Id="rId66" Type="http://schemas.openxmlformats.org/officeDocument/2006/relationships/image" Target="../media/image17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c.sugon.com/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slide" Target="slide2.xml"/><Relationship Id="rId5" Type="http://schemas.openxmlformats.org/officeDocument/2006/relationships/tags" Target="../tags/tag14.xml"/><Relationship Id="rId10" Type="http://schemas.openxmlformats.org/officeDocument/2006/relationships/slideLayout" Target="../slideLayouts/slideLayout13.xml"/><Relationship Id="rId4" Type="http://schemas.openxmlformats.org/officeDocument/2006/relationships/tags" Target="../tags/tag13.xml"/><Relationship Id="rId9" Type="http://schemas.openxmlformats.org/officeDocument/2006/relationships/tags" Target="../tags/tag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31586" y="1758270"/>
            <a:ext cx="10164948" cy="830997"/>
          </a:xfrm>
        </p:spPr>
        <p:txBody>
          <a:bodyPr/>
          <a:lstStyle/>
          <a:p>
            <a:r>
              <a:rPr lang="zh-CN" altLang="en-US" dirty="0"/>
              <a:t>曙光</a:t>
            </a:r>
            <a:r>
              <a:rPr lang="en-US" altLang="zh-CN" dirty="0"/>
              <a:t>AC</a:t>
            </a:r>
            <a:r>
              <a:rPr lang="zh-CN" altLang="en-US" dirty="0"/>
              <a:t>平台介绍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9046030" y="5061182"/>
            <a:ext cx="2810910" cy="1056117"/>
          </a:xfrm>
        </p:spPr>
        <p:txBody>
          <a:bodyPr>
            <a:normAutofit/>
          </a:bodyPr>
          <a:lstStyle/>
          <a:p>
            <a:pPr algn="ctr"/>
            <a:r>
              <a:rPr lang="zh-CN" altLang="en-US" sz="1600" dirty="0"/>
              <a:t>曙光智算</a:t>
            </a:r>
            <a:r>
              <a:rPr lang="en-US" altLang="zh-CN" sz="1600" dirty="0"/>
              <a:t>-</a:t>
            </a:r>
            <a:r>
              <a:rPr lang="zh-CN" altLang="en-US" sz="1600" dirty="0"/>
              <a:t>应用技术部</a:t>
            </a:r>
            <a:endParaRPr lang="en-US" altLang="zh-CN" sz="1600" dirty="0"/>
          </a:p>
          <a:p>
            <a:pPr algn="ctr"/>
            <a:r>
              <a:rPr lang="zh-CN" altLang="en-US" sz="1600" dirty="0"/>
              <a:t>朱臻怡</a:t>
            </a:r>
            <a:endParaRPr lang="en-US" altLang="zh-CN" sz="1600" dirty="0"/>
          </a:p>
          <a:p>
            <a:pPr algn="ctr"/>
            <a:r>
              <a:rPr lang="en-US" altLang="zh-CN" sz="1600" dirty="0"/>
              <a:t>2022</a:t>
            </a:r>
            <a:r>
              <a:rPr lang="zh-CN" altLang="en-US" sz="1600" dirty="0"/>
              <a:t>年</a:t>
            </a:r>
            <a:r>
              <a:rPr lang="en-US" altLang="zh-CN" sz="1600" dirty="0"/>
              <a:t>12</a:t>
            </a:r>
            <a:r>
              <a:rPr lang="zh-CN" altLang="en-US" sz="1600" dirty="0"/>
              <a:t>月</a:t>
            </a:r>
            <a:r>
              <a:rPr lang="en-US" altLang="zh-CN" sz="1600" dirty="0"/>
              <a:t>14</a:t>
            </a:r>
            <a:r>
              <a:rPr lang="zh-CN" altLang="en-US" sz="1600" dirty="0"/>
              <a:t>日</a:t>
            </a:r>
            <a:endParaRPr lang="en-US" altLang="zh-CN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00BF67F-2215-4583-9FAD-0817344C7F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err="1"/>
              <a:t>Protal</a:t>
            </a:r>
            <a:r>
              <a:rPr lang="zh-CN" altLang="en-US" dirty="0"/>
              <a:t>提交</a:t>
            </a:r>
            <a:r>
              <a:rPr lang="en-US" altLang="zh-CN" dirty="0"/>
              <a:t>-</a:t>
            </a:r>
            <a:r>
              <a:rPr lang="zh-CN" altLang="en-US" dirty="0"/>
              <a:t>工程计算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BCF801-79B2-4C2C-B18A-387531FFCC5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工程计算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7433F2-271D-4601-9641-95EFA8C8F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13" y="1897412"/>
            <a:ext cx="8739051" cy="43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68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2CF5E86-285B-410A-89DE-74D43A2BE1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人工智能</a:t>
            </a:r>
            <a:r>
              <a:rPr lang="en-US" altLang="zh-CN" dirty="0"/>
              <a:t>-Notebook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9C6925-78F4-4665-A70E-B12C238CD9C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容器服务</a:t>
            </a:r>
            <a:endParaRPr lang="en-US" altLang="zh-CN" dirty="0"/>
          </a:p>
          <a:p>
            <a:r>
              <a:rPr lang="en-US" altLang="zh-CN" dirty="0" err="1"/>
              <a:t>Jupyter</a:t>
            </a:r>
            <a:r>
              <a:rPr lang="en-US" altLang="zh-CN" dirty="0"/>
              <a:t>/</a:t>
            </a:r>
            <a:r>
              <a:rPr lang="en-US" altLang="zh-CN" dirty="0" err="1"/>
              <a:t>VSCode</a:t>
            </a:r>
            <a:r>
              <a:rPr lang="en-US" altLang="zh-CN" dirty="0"/>
              <a:t>/R-Studio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8DF66D-71E4-4EC4-8752-6F79DEB0D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77"/>
          <a:stretch/>
        </p:blipFill>
        <p:spPr>
          <a:xfrm>
            <a:off x="339634" y="2377439"/>
            <a:ext cx="6048103" cy="40067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64CFDA-F3A2-49B4-811D-AEAFF5597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058" y="2377439"/>
            <a:ext cx="8192734" cy="400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07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E0BFC64-F252-47CD-B19A-15634DC6A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作业提交</a:t>
            </a:r>
            <a:r>
              <a:rPr lang="en-US" altLang="zh-CN" dirty="0"/>
              <a:t>-</a:t>
            </a:r>
            <a:r>
              <a:rPr lang="zh-CN" altLang="en-US" dirty="0"/>
              <a:t>命令行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C0112F-9647-4A5B-A72F-1E29D780BC4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CN" dirty="0"/>
              <a:t>E-Shell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73ED12-A3F4-4C41-9EB2-88890391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13" y="1884589"/>
            <a:ext cx="9000309" cy="440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24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D789ED7-568E-42BD-B4F3-2CEE7FFD4C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作业提交</a:t>
            </a:r>
            <a:r>
              <a:rPr lang="en-US" altLang="zh-CN" dirty="0"/>
              <a:t>-</a:t>
            </a:r>
            <a:r>
              <a:rPr lang="zh-CN" altLang="en-US" dirty="0"/>
              <a:t>命令行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21F067-117A-4962-8D7D-FEB883FE7B9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命令行提交</a:t>
            </a:r>
            <a:endParaRPr lang="en-US" altLang="zh-CN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01319069-64A8-4B1F-B2AA-82BCFEF15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13" y="1909392"/>
            <a:ext cx="7260202" cy="43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37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7C7924E-AA74-4C2E-ABED-D4FB653692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作业提交参数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379D3A-BBFE-4999-8F1C-7D29A65D036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三种作业提交方式：</a:t>
            </a:r>
            <a:r>
              <a:rPr lang="en-US" altLang="zh-CN" dirty="0" err="1"/>
              <a:t>sbatch</a:t>
            </a:r>
            <a:r>
              <a:rPr lang="zh-CN" altLang="en-US" dirty="0"/>
              <a:t>、</a:t>
            </a:r>
            <a:r>
              <a:rPr lang="en-US" altLang="zh-CN" dirty="0" err="1"/>
              <a:t>salloc</a:t>
            </a:r>
            <a:r>
              <a:rPr lang="en-US" altLang="zh-CN" dirty="0"/>
              <a:t> </a:t>
            </a:r>
            <a:r>
              <a:rPr lang="zh-CN" altLang="en-US" dirty="0"/>
              <a:t>、</a:t>
            </a:r>
            <a:r>
              <a:rPr lang="en-US" altLang="zh-CN" dirty="0" err="1"/>
              <a:t>srun</a:t>
            </a:r>
            <a:endParaRPr lang="en-US" altLang="zh-CN" dirty="0"/>
          </a:p>
          <a:p>
            <a:r>
              <a:rPr lang="zh-CN" altLang="en-US" dirty="0"/>
              <a:t>常用的作业提交参数，适用于上述三种作业提交方式。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C5D042-D05A-4ED9-931A-E6C778899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13" y="2409129"/>
            <a:ext cx="7415489" cy="383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64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AD7CCA-4945-444D-85D7-C0590CF74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作业提交脚本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32BB81-2B01-47DC-AF97-ABBDAD3D42D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zh-CN" dirty="0"/>
              <a:t>#!/bin/bash</a:t>
            </a:r>
          </a:p>
          <a:p>
            <a:pPr marL="0" indent="0">
              <a:buNone/>
            </a:pPr>
            <a:r>
              <a:rPr lang="zh-CN" altLang="zh-CN" dirty="0"/>
              <a:t>#SBATCH -J VASP</a:t>
            </a:r>
          </a:p>
          <a:p>
            <a:pPr marL="0" indent="0">
              <a:buNone/>
            </a:pPr>
            <a:r>
              <a:rPr lang="zh-CN" altLang="zh-CN" dirty="0"/>
              <a:t>#SBATCH -N 1</a:t>
            </a:r>
          </a:p>
          <a:p>
            <a:pPr marL="0" indent="0">
              <a:buNone/>
            </a:pPr>
            <a:r>
              <a:rPr lang="zh-CN" altLang="zh-CN" dirty="0"/>
              <a:t>#SBATCH --ntasks-per-node=</a:t>
            </a:r>
            <a:r>
              <a:rPr lang="en-US" altLang="zh-CN" dirty="0"/>
              <a:t>32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#SBATCH -n </a:t>
            </a:r>
            <a:r>
              <a:rPr lang="en-US" altLang="zh-CN" dirty="0"/>
              <a:t>32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#SBATCH -o log.%j</a:t>
            </a:r>
          </a:p>
          <a:p>
            <a:pPr marL="0" indent="0">
              <a:buNone/>
            </a:pPr>
            <a:r>
              <a:rPr lang="zh-CN" altLang="zh-CN" dirty="0"/>
              <a:t>#SBATCH -e log.%j</a:t>
            </a:r>
          </a:p>
          <a:p>
            <a:pPr marL="0" indent="0">
              <a:buNone/>
            </a:pPr>
            <a:r>
              <a:rPr lang="zh-CN" altLang="zh-CN" dirty="0"/>
              <a:t>#SBATCH -p </a:t>
            </a:r>
            <a:r>
              <a:rPr lang="en-US" altLang="zh-CN" err="1"/>
              <a:t>ks</a:t>
            </a:r>
            <a:r>
              <a:rPr lang="zh-CN" altLang="zh-CN"/>
              <a:t>h</a:t>
            </a:r>
            <a:r>
              <a:rPr lang="en-US" altLang="zh-CN" dirty="0"/>
              <a:t>c</a:t>
            </a:r>
            <a:r>
              <a:rPr lang="en-US" altLang="zh-CN"/>
              <a:t>normal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# load the environment</a:t>
            </a:r>
          </a:p>
          <a:p>
            <a:pPr marL="0" indent="0">
              <a:buNone/>
            </a:pPr>
            <a:r>
              <a:rPr lang="zh-CN" altLang="zh-CN" dirty="0"/>
              <a:t>module purge</a:t>
            </a:r>
          </a:p>
          <a:p>
            <a:pPr marL="0" indent="0">
              <a:buNone/>
            </a:pPr>
            <a:r>
              <a:rPr lang="zh-CN" altLang="zh-CN" dirty="0"/>
              <a:t>module load  compiler/intel/2017.5.239</a:t>
            </a:r>
          </a:p>
          <a:p>
            <a:pPr marL="0" indent="0">
              <a:buNone/>
            </a:pPr>
            <a:r>
              <a:rPr lang="zh-CN" altLang="zh-CN" dirty="0"/>
              <a:t>module load  mpi/intelmpi/2017.4.239</a:t>
            </a:r>
          </a:p>
          <a:p>
            <a:pPr marL="0" indent="0">
              <a:buNone/>
            </a:pPr>
            <a:r>
              <a:rPr lang="zh-CN" altLang="zh-CN" dirty="0"/>
              <a:t> </a:t>
            </a:r>
          </a:p>
          <a:p>
            <a:pPr marL="0" indent="0">
              <a:buNone/>
            </a:pPr>
            <a:r>
              <a:rPr lang="zh-CN" altLang="zh-CN" dirty="0"/>
              <a:t>mpirun -np </a:t>
            </a:r>
            <a:r>
              <a:rPr lang="en-US" altLang="zh-CN" dirty="0"/>
              <a:t>32</a:t>
            </a:r>
            <a:r>
              <a:rPr lang="zh-CN" altLang="zh-CN" dirty="0"/>
              <a:t> /</a:t>
            </a:r>
            <a:r>
              <a:rPr lang="en-US" altLang="zh-CN" dirty="0"/>
              <a:t>public</a:t>
            </a:r>
            <a:r>
              <a:rPr lang="zh-CN" altLang="zh-CN" dirty="0"/>
              <a:t>/home/acdvviicmb/soft/vasp.5.4.4/bin/vasp_std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37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FA48DC0-48CA-4C23-BFFC-71BE035445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作业提交脚本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4A61A5-4971-4F00-A902-64E9B7134E5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zh-CN" altLang="zh-CN" dirty="0"/>
              <a:t>#!/bin/bash</a:t>
            </a:r>
          </a:p>
          <a:p>
            <a:pPr marL="0" indent="0">
              <a:buNone/>
            </a:pPr>
            <a:r>
              <a:rPr lang="zh-CN" altLang="zh-CN" dirty="0"/>
              <a:t>#SBATCH -J test</a:t>
            </a:r>
          </a:p>
          <a:p>
            <a:pPr marL="0" indent="0">
              <a:buNone/>
            </a:pPr>
            <a:r>
              <a:rPr lang="zh-CN" altLang="zh-CN" dirty="0"/>
              <a:t>#SBATCH -p ksh</a:t>
            </a:r>
            <a:r>
              <a:rPr lang="en-US" altLang="zh-CN" dirty="0" err="1"/>
              <a:t>dnormal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#SBATCH -N 1</a:t>
            </a:r>
          </a:p>
          <a:p>
            <a:pPr marL="0" indent="0">
              <a:buNone/>
            </a:pPr>
            <a:r>
              <a:rPr lang="zh-CN" altLang="zh-CN" dirty="0"/>
              <a:t>#SBATCH --ntas</a:t>
            </a:r>
            <a:r>
              <a:rPr lang="en-US" altLang="zh-CN" dirty="0"/>
              <a:t>k</a:t>
            </a:r>
            <a:r>
              <a:rPr lang="zh-CN" altLang="zh-CN" dirty="0"/>
              <a:t>s-per-node=</a:t>
            </a:r>
            <a:r>
              <a:rPr lang="en-US" altLang="zh-CN" dirty="0"/>
              <a:t>1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#SBATCH --cpus-per-task=</a:t>
            </a:r>
            <a:r>
              <a:rPr lang="en-US" altLang="zh-CN" dirty="0"/>
              <a:t>32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#SBATCH --gres=dcu:4 </a:t>
            </a:r>
          </a:p>
          <a:p>
            <a:pPr marL="0" indent="0">
              <a:buNone/>
            </a:pPr>
            <a:r>
              <a:rPr lang="zh-CN" altLang="zh-CN" dirty="0"/>
              <a:t>#SBATCH -o logs/%j.out </a:t>
            </a:r>
          </a:p>
          <a:p>
            <a:pPr marL="0" indent="0">
              <a:buNone/>
            </a:pPr>
            <a:r>
              <a:rPr lang="zh-CN" altLang="zh-CN" dirty="0"/>
              <a:t>#SBATCH -e logs/%j.out</a:t>
            </a:r>
          </a:p>
          <a:p>
            <a:pPr marL="0" indent="0">
              <a:buNone/>
            </a:pPr>
            <a:r>
              <a:rPr lang="zh-CN" altLang="zh-CN" dirty="0"/>
              <a:t> </a:t>
            </a:r>
          </a:p>
          <a:p>
            <a:pPr marL="0" indent="0">
              <a:buNone/>
            </a:pPr>
            <a:r>
              <a:rPr lang="en-US" altLang="zh-CN" sz="2100" dirty="0"/>
              <a:t>source </a:t>
            </a:r>
            <a:r>
              <a:rPr lang="zh-CN" altLang="zh-CN" sz="2100" dirty="0"/>
              <a:t>/public/home/zhenyi/miniconda3/etc/profile.d/conda.sh</a:t>
            </a:r>
            <a:br>
              <a:rPr lang="zh-CN" altLang="zh-CN" sz="2100" dirty="0"/>
            </a:br>
            <a:r>
              <a:rPr lang="zh-CN" altLang="zh-CN" sz="2100" dirty="0"/>
              <a:t>conda activate </a:t>
            </a:r>
            <a:r>
              <a:rPr lang="en-US" altLang="zh-CN" sz="2100" dirty="0"/>
              <a:t>pytorch1.10</a:t>
            </a:r>
            <a:br>
              <a:rPr lang="zh-CN" altLang="zh-CN" sz="2100" dirty="0"/>
            </a:br>
            <a:r>
              <a:rPr lang="zh-CN" altLang="zh-CN" sz="2100" dirty="0"/>
              <a:t> </a:t>
            </a:r>
          </a:p>
          <a:p>
            <a:pPr marL="0" indent="0">
              <a:buNone/>
            </a:pPr>
            <a:r>
              <a:rPr lang="zh-CN" altLang="zh-CN" dirty="0"/>
              <a:t>export MIOPEN_USER_DB_PATH</a:t>
            </a:r>
            <a:r>
              <a:rPr lang="en-US" altLang="zh-CN" dirty="0"/>
              <a:t>=/</a:t>
            </a:r>
            <a:r>
              <a:rPr lang="zh-CN" altLang="zh-CN" dirty="0"/>
              <a:t>tmp/miopen-u</a:t>
            </a:r>
            <a:r>
              <a:rPr lang="en-US" altLang="zh-CN" dirty="0" err="1"/>
              <a:t>db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export MIOPEN_CUSTOM_CACHE_DIR=/tmp/</a:t>
            </a:r>
            <a:r>
              <a:rPr lang="en-US" altLang="zh-CN" dirty="0" err="1"/>
              <a:t>miopen</a:t>
            </a:r>
            <a:r>
              <a:rPr lang="en-US" altLang="zh-CN" dirty="0"/>
              <a:t>-cache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export LD_LIBRARY_PATH=/public/home/</a:t>
            </a:r>
            <a:r>
              <a:rPr lang="en-US" altLang="zh-CN" dirty="0"/>
              <a:t>zhenyi</a:t>
            </a:r>
            <a:r>
              <a:rPr lang="zh-CN" altLang="zh-CN" dirty="0"/>
              <a:t>/anaconda3/envs/</a:t>
            </a:r>
            <a:r>
              <a:rPr lang="en-US" altLang="zh-CN" dirty="0"/>
              <a:t>pytorch1.10</a:t>
            </a:r>
            <a:r>
              <a:rPr lang="zh-CN" altLang="zh-CN" dirty="0"/>
              <a:t>/lib:$LD_LIBRARY_PATH</a:t>
            </a:r>
          </a:p>
          <a:p>
            <a:pPr marL="0" indent="0">
              <a:buNone/>
            </a:pPr>
            <a:r>
              <a:rPr lang="zh-CN" altLang="zh-CN" dirty="0"/>
              <a:t> </a:t>
            </a:r>
          </a:p>
          <a:p>
            <a:pPr marL="0" indent="0">
              <a:buNone/>
            </a:pPr>
            <a:r>
              <a:rPr lang="en-US" altLang="zh-CN" dirty="0"/>
              <a:t>python3 -u train.py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5203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H_Others_2"/>
          <p:cNvSpPr/>
          <p:nvPr>
            <p:custDataLst>
              <p:tags r:id="rId1"/>
            </p:custDataLst>
          </p:nvPr>
        </p:nvSpPr>
        <p:spPr>
          <a:xfrm>
            <a:off x="2262682" y="1543329"/>
            <a:ext cx="317500" cy="492528"/>
          </a:xfrm>
          <a:custGeom>
            <a:avLst/>
            <a:gdLst>
              <a:gd name="connsiteX0" fmla="*/ 203199 w 203199"/>
              <a:gd name="connsiteY0" fmla="*/ 0 h 210018"/>
              <a:gd name="connsiteX1" fmla="*/ 203199 w 203199"/>
              <a:gd name="connsiteY1" fmla="*/ 210018 h 210018"/>
              <a:gd name="connsiteX2" fmla="*/ 0 w 203199"/>
              <a:gd name="connsiteY2" fmla="*/ 210018 h 210018"/>
              <a:gd name="connsiteX3" fmla="*/ 0 w 203199"/>
              <a:gd name="connsiteY3" fmla="*/ 209707 h 2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199" h="210018">
                <a:moveTo>
                  <a:pt x="203199" y="0"/>
                </a:moveTo>
                <a:lnTo>
                  <a:pt x="203199" y="210018"/>
                </a:lnTo>
                <a:lnTo>
                  <a:pt x="0" y="210018"/>
                </a:lnTo>
                <a:lnTo>
                  <a:pt x="0" y="209707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MH_Entry_2">
            <a:hlinkClick r:id="rId11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351584" y="1508787"/>
            <a:ext cx="6629400" cy="544613"/>
          </a:xfrm>
          <a:custGeom>
            <a:avLst/>
            <a:gdLst>
              <a:gd name="connsiteX0" fmla="*/ 228599 w 6629400"/>
              <a:gd name="connsiteY0" fmla="*/ 126626 h 362857"/>
              <a:gd name="connsiteX1" fmla="*/ 228599 w 6629400"/>
              <a:gd name="connsiteY1" fmla="*/ 362857 h 362857"/>
              <a:gd name="connsiteX2" fmla="*/ 0 w 6629400"/>
              <a:gd name="connsiteY2" fmla="*/ 362857 h 362857"/>
              <a:gd name="connsiteX3" fmla="*/ 0 w 6629400"/>
              <a:gd name="connsiteY3" fmla="*/ 362546 h 362857"/>
              <a:gd name="connsiteX4" fmla="*/ 838200 w 6629400"/>
              <a:gd name="connsiteY4" fmla="*/ 0 h 362857"/>
              <a:gd name="connsiteX5" fmla="*/ 5791200 w 6629400"/>
              <a:gd name="connsiteY5" fmla="*/ 0 h 362857"/>
              <a:gd name="connsiteX6" fmla="*/ 6629400 w 6629400"/>
              <a:gd name="connsiteY6" fmla="*/ 0 h 362857"/>
              <a:gd name="connsiteX7" fmla="*/ 6629400 w 6629400"/>
              <a:gd name="connsiteY7" fmla="*/ 362857 h 362857"/>
              <a:gd name="connsiteX8" fmla="*/ 5791200 w 6629400"/>
              <a:gd name="connsiteY8" fmla="*/ 362857 h 362857"/>
              <a:gd name="connsiteX9" fmla="*/ 838200 w 6629400"/>
              <a:gd name="connsiteY9" fmla="*/ 362857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9400" h="362857">
                <a:moveTo>
                  <a:pt x="228599" y="126626"/>
                </a:moveTo>
                <a:lnTo>
                  <a:pt x="228599" y="362857"/>
                </a:lnTo>
                <a:lnTo>
                  <a:pt x="0" y="362857"/>
                </a:lnTo>
                <a:lnTo>
                  <a:pt x="0" y="362546"/>
                </a:lnTo>
                <a:close/>
                <a:moveTo>
                  <a:pt x="838200" y="0"/>
                </a:moveTo>
                <a:lnTo>
                  <a:pt x="5791200" y="0"/>
                </a:lnTo>
                <a:lnTo>
                  <a:pt x="6629400" y="0"/>
                </a:lnTo>
                <a:lnTo>
                  <a:pt x="6629400" y="362857"/>
                </a:lnTo>
                <a:lnTo>
                  <a:pt x="5791200" y="362857"/>
                </a:lnTo>
                <a:lnTo>
                  <a:pt x="838200" y="362857"/>
                </a:lnTo>
                <a:close/>
              </a:path>
            </a:pathLst>
          </a:custGeom>
          <a:solidFill>
            <a:srgbClr val="AD2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0" tIns="0" rIns="0" bIns="0" numCol="1" spcCol="0" rtlCol="0" fromWordArt="0" anchor="ctr" anchorCtr="0" forceAA="0" compatLnSpc="1">
            <a:normAutofit/>
          </a:bodyPr>
          <a:lstStyle/>
          <a:p>
            <a:endParaRPr lang="zh-CN" altLang="en-US" sz="2133" spc="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MH_Number_2">
            <a:hlinkClick r:id="rId11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2580185" y="1504807"/>
            <a:ext cx="609601" cy="544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01</a:t>
            </a:r>
            <a:endParaRPr lang="zh-CN" altLang="en-US" sz="28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4" name="MH_Others_2"/>
          <p:cNvSpPr/>
          <p:nvPr>
            <p:custDataLst>
              <p:tags r:id="rId4"/>
            </p:custDataLst>
          </p:nvPr>
        </p:nvSpPr>
        <p:spPr>
          <a:xfrm>
            <a:off x="2262682" y="2434903"/>
            <a:ext cx="317500" cy="492528"/>
          </a:xfrm>
          <a:custGeom>
            <a:avLst/>
            <a:gdLst>
              <a:gd name="connsiteX0" fmla="*/ 203199 w 203199"/>
              <a:gd name="connsiteY0" fmla="*/ 0 h 210018"/>
              <a:gd name="connsiteX1" fmla="*/ 203199 w 203199"/>
              <a:gd name="connsiteY1" fmla="*/ 210018 h 210018"/>
              <a:gd name="connsiteX2" fmla="*/ 0 w 203199"/>
              <a:gd name="connsiteY2" fmla="*/ 210018 h 210018"/>
              <a:gd name="connsiteX3" fmla="*/ 0 w 203199"/>
              <a:gd name="connsiteY3" fmla="*/ 209707 h 2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199" h="210018">
                <a:moveTo>
                  <a:pt x="203199" y="0"/>
                </a:moveTo>
                <a:lnTo>
                  <a:pt x="203199" y="210018"/>
                </a:lnTo>
                <a:lnTo>
                  <a:pt x="0" y="210018"/>
                </a:lnTo>
                <a:lnTo>
                  <a:pt x="0" y="209707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MH_Entry_2">
            <a:hlinkClick r:id="rId11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2351584" y="2400170"/>
            <a:ext cx="6629400" cy="544613"/>
          </a:xfrm>
          <a:custGeom>
            <a:avLst/>
            <a:gdLst>
              <a:gd name="connsiteX0" fmla="*/ 228599 w 6629400"/>
              <a:gd name="connsiteY0" fmla="*/ 126626 h 362857"/>
              <a:gd name="connsiteX1" fmla="*/ 228599 w 6629400"/>
              <a:gd name="connsiteY1" fmla="*/ 362857 h 362857"/>
              <a:gd name="connsiteX2" fmla="*/ 0 w 6629400"/>
              <a:gd name="connsiteY2" fmla="*/ 362857 h 362857"/>
              <a:gd name="connsiteX3" fmla="*/ 0 w 6629400"/>
              <a:gd name="connsiteY3" fmla="*/ 362546 h 362857"/>
              <a:gd name="connsiteX4" fmla="*/ 838200 w 6629400"/>
              <a:gd name="connsiteY4" fmla="*/ 0 h 362857"/>
              <a:gd name="connsiteX5" fmla="*/ 5791200 w 6629400"/>
              <a:gd name="connsiteY5" fmla="*/ 0 h 362857"/>
              <a:gd name="connsiteX6" fmla="*/ 6629400 w 6629400"/>
              <a:gd name="connsiteY6" fmla="*/ 0 h 362857"/>
              <a:gd name="connsiteX7" fmla="*/ 6629400 w 6629400"/>
              <a:gd name="connsiteY7" fmla="*/ 362857 h 362857"/>
              <a:gd name="connsiteX8" fmla="*/ 5791200 w 6629400"/>
              <a:gd name="connsiteY8" fmla="*/ 362857 h 362857"/>
              <a:gd name="connsiteX9" fmla="*/ 838200 w 6629400"/>
              <a:gd name="connsiteY9" fmla="*/ 362857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9400" h="362857">
                <a:moveTo>
                  <a:pt x="228599" y="126626"/>
                </a:moveTo>
                <a:lnTo>
                  <a:pt x="228599" y="362857"/>
                </a:lnTo>
                <a:lnTo>
                  <a:pt x="0" y="362857"/>
                </a:lnTo>
                <a:lnTo>
                  <a:pt x="0" y="362546"/>
                </a:lnTo>
                <a:close/>
                <a:moveTo>
                  <a:pt x="838200" y="0"/>
                </a:moveTo>
                <a:lnTo>
                  <a:pt x="5791200" y="0"/>
                </a:lnTo>
                <a:lnTo>
                  <a:pt x="6629400" y="0"/>
                </a:lnTo>
                <a:lnTo>
                  <a:pt x="6629400" y="362857"/>
                </a:lnTo>
                <a:lnTo>
                  <a:pt x="5791200" y="362857"/>
                </a:lnTo>
                <a:lnTo>
                  <a:pt x="838200" y="362857"/>
                </a:lnTo>
                <a:close/>
              </a:path>
            </a:pathLst>
          </a:custGeom>
          <a:solidFill>
            <a:srgbClr val="AD2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0" tIns="0" rIns="0" bIns="0" numCol="1" spcCol="0" rtlCol="0" fromWordArt="0" anchor="ctr" anchorCtr="0" forceAA="0" compatLnSpc="1">
            <a:normAutofit/>
          </a:bodyPr>
          <a:lstStyle/>
          <a:p>
            <a:endParaRPr lang="zh-CN" altLang="en-US" sz="2133" spc="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6" name="MH_Number_2">
            <a:hlinkClick r:id="rId11" action="ppaction://hlinksldjump"/>
          </p:cNvPr>
          <p:cNvSpPr/>
          <p:nvPr>
            <p:custDataLst>
              <p:tags r:id="rId6"/>
            </p:custDataLst>
          </p:nvPr>
        </p:nvSpPr>
        <p:spPr>
          <a:xfrm>
            <a:off x="2580185" y="2409211"/>
            <a:ext cx="609601" cy="544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02</a:t>
            </a:r>
            <a:endParaRPr lang="zh-CN" altLang="en-US" sz="28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7" name="MH_Others_2"/>
          <p:cNvSpPr/>
          <p:nvPr>
            <p:custDataLst>
              <p:tags r:id="rId7"/>
            </p:custDataLst>
          </p:nvPr>
        </p:nvSpPr>
        <p:spPr>
          <a:xfrm>
            <a:off x="2262682" y="3321976"/>
            <a:ext cx="317500" cy="492528"/>
          </a:xfrm>
          <a:custGeom>
            <a:avLst/>
            <a:gdLst>
              <a:gd name="connsiteX0" fmla="*/ 203199 w 203199"/>
              <a:gd name="connsiteY0" fmla="*/ 0 h 210018"/>
              <a:gd name="connsiteX1" fmla="*/ 203199 w 203199"/>
              <a:gd name="connsiteY1" fmla="*/ 210018 h 210018"/>
              <a:gd name="connsiteX2" fmla="*/ 0 w 203199"/>
              <a:gd name="connsiteY2" fmla="*/ 210018 h 210018"/>
              <a:gd name="connsiteX3" fmla="*/ 0 w 203199"/>
              <a:gd name="connsiteY3" fmla="*/ 209707 h 2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199" h="210018">
                <a:moveTo>
                  <a:pt x="203199" y="0"/>
                </a:moveTo>
                <a:lnTo>
                  <a:pt x="203199" y="210018"/>
                </a:lnTo>
                <a:lnTo>
                  <a:pt x="0" y="210018"/>
                </a:lnTo>
                <a:lnTo>
                  <a:pt x="0" y="209707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MH_Entry_2">
            <a:hlinkClick r:id="rId11" action="ppaction://hlinksldjump"/>
          </p:cNvPr>
          <p:cNvSpPr/>
          <p:nvPr>
            <p:custDataLst>
              <p:tags r:id="rId8"/>
            </p:custDataLst>
          </p:nvPr>
        </p:nvSpPr>
        <p:spPr>
          <a:xfrm>
            <a:off x="2351584" y="3291552"/>
            <a:ext cx="6629400" cy="544613"/>
          </a:xfrm>
          <a:custGeom>
            <a:avLst/>
            <a:gdLst>
              <a:gd name="connsiteX0" fmla="*/ 228599 w 6629400"/>
              <a:gd name="connsiteY0" fmla="*/ 126626 h 362857"/>
              <a:gd name="connsiteX1" fmla="*/ 228599 w 6629400"/>
              <a:gd name="connsiteY1" fmla="*/ 362857 h 362857"/>
              <a:gd name="connsiteX2" fmla="*/ 0 w 6629400"/>
              <a:gd name="connsiteY2" fmla="*/ 362857 h 362857"/>
              <a:gd name="connsiteX3" fmla="*/ 0 w 6629400"/>
              <a:gd name="connsiteY3" fmla="*/ 362546 h 362857"/>
              <a:gd name="connsiteX4" fmla="*/ 838200 w 6629400"/>
              <a:gd name="connsiteY4" fmla="*/ 0 h 362857"/>
              <a:gd name="connsiteX5" fmla="*/ 5791200 w 6629400"/>
              <a:gd name="connsiteY5" fmla="*/ 0 h 362857"/>
              <a:gd name="connsiteX6" fmla="*/ 6629400 w 6629400"/>
              <a:gd name="connsiteY6" fmla="*/ 0 h 362857"/>
              <a:gd name="connsiteX7" fmla="*/ 6629400 w 6629400"/>
              <a:gd name="connsiteY7" fmla="*/ 362857 h 362857"/>
              <a:gd name="connsiteX8" fmla="*/ 5791200 w 6629400"/>
              <a:gd name="connsiteY8" fmla="*/ 362857 h 362857"/>
              <a:gd name="connsiteX9" fmla="*/ 838200 w 6629400"/>
              <a:gd name="connsiteY9" fmla="*/ 362857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9400" h="362857">
                <a:moveTo>
                  <a:pt x="228599" y="126626"/>
                </a:moveTo>
                <a:lnTo>
                  <a:pt x="228599" y="362857"/>
                </a:lnTo>
                <a:lnTo>
                  <a:pt x="0" y="362857"/>
                </a:lnTo>
                <a:lnTo>
                  <a:pt x="0" y="362546"/>
                </a:lnTo>
                <a:close/>
                <a:moveTo>
                  <a:pt x="838200" y="0"/>
                </a:moveTo>
                <a:lnTo>
                  <a:pt x="5791200" y="0"/>
                </a:lnTo>
                <a:lnTo>
                  <a:pt x="6629400" y="0"/>
                </a:lnTo>
                <a:lnTo>
                  <a:pt x="6629400" y="362857"/>
                </a:lnTo>
                <a:lnTo>
                  <a:pt x="5791200" y="362857"/>
                </a:lnTo>
                <a:lnTo>
                  <a:pt x="838200" y="362857"/>
                </a:lnTo>
                <a:close/>
              </a:path>
            </a:pathLst>
          </a:custGeom>
          <a:solidFill>
            <a:srgbClr val="AD2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0" tIns="0" rIns="0" bIns="0" numCol="1" spcCol="0" rtlCol="0" fromWordArt="0" anchor="ctr" anchorCtr="0" forceAA="0" compatLnSpc="1">
            <a:normAutofit/>
          </a:bodyPr>
          <a:lstStyle/>
          <a:p>
            <a:endParaRPr lang="zh-CN" altLang="en-US" sz="2133" spc="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9" name="MH_Number_2">
            <a:hlinkClick r:id="rId11" action="ppaction://hlinksldjump"/>
          </p:cNvPr>
          <p:cNvSpPr/>
          <p:nvPr>
            <p:custDataLst>
              <p:tags r:id="rId9"/>
            </p:custDataLst>
          </p:nvPr>
        </p:nvSpPr>
        <p:spPr>
          <a:xfrm>
            <a:off x="2580185" y="3313614"/>
            <a:ext cx="609601" cy="544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03</a:t>
            </a:r>
            <a:endParaRPr lang="zh-CN" altLang="en-US" sz="2800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3189786" y="1508783"/>
            <a:ext cx="5791199" cy="531596"/>
          </a:xfrm>
        </p:spPr>
        <p:txBody>
          <a:bodyPr/>
          <a:lstStyle/>
          <a:p>
            <a:r>
              <a:rPr lang="en-US" altLang="zh-CN" dirty="0"/>
              <a:t>AC</a:t>
            </a:r>
            <a:r>
              <a:rPr lang="zh-CN" altLang="en-US" dirty="0"/>
              <a:t>平台介绍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3189786" y="2400167"/>
            <a:ext cx="5791199" cy="544616"/>
          </a:xfrm>
        </p:spPr>
        <p:txBody>
          <a:bodyPr/>
          <a:lstStyle/>
          <a:p>
            <a:r>
              <a:rPr lang="zh-CN" altLang="en-US" dirty="0"/>
              <a:t>作业提交方式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3189785" y="3291549"/>
            <a:ext cx="5791199" cy="544616"/>
          </a:xfrm>
        </p:spPr>
        <p:txBody>
          <a:bodyPr/>
          <a:lstStyle/>
          <a:p>
            <a:r>
              <a:rPr lang="zh-CN" altLang="en-US" dirty="0"/>
              <a:t>应用领域和软件</a:t>
            </a:r>
          </a:p>
        </p:txBody>
      </p:sp>
    </p:spTree>
    <p:extLst>
      <p:ext uri="{BB962C8B-B14F-4D97-AF65-F5344CB8AC3E}">
        <p14:creationId xmlns:p14="http://schemas.microsoft.com/office/powerpoint/2010/main" val="2812671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D789ED7-568E-42BD-B4F3-2CEE7FFD4C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应用领域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16E0DB9-84A3-4DAF-9DD0-F18681228BF8}"/>
              </a:ext>
            </a:extLst>
          </p:cNvPr>
          <p:cNvGrpSpPr/>
          <p:nvPr/>
        </p:nvGrpSpPr>
        <p:grpSpPr>
          <a:xfrm>
            <a:off x="1328448" y="2448848"/>
            <a:ext cx="9535103" cy="1960304"/>
            <a:chOff x="1059800" y="2050577"/>
            <a:chExt cx="9577816" cy="2125906"/>
          </a:xfrm>
        </p:grpSpPr>
        <p:sp>
          <p:nvSpPr>
            <p:cNvPr id="5" name="形状">
              <a:extLst>
                <a:ext uri="{FF2B5EF4-FFF2-40B4-BE49-F238E27FC236}">
                  <a16:creationId xmlns:a16="http://schemas.microsoft.com/office/drawing/2014/main" id="{C13E3A9F-E0FC-4214-BDCF-01ED30D979A5}"/>
                </a:ext>
              </a:extLst>
            </p:cNvPr>
            <p:cNvSpPr/>
            <p:nvPr/>
          </p:nvSpPr>
          <p:spPr>
            <a:xfrm>
              <a:off x="4275091" y="3542612"/>
              <a:ext cx="1506417" cy="627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32" y="21600"/>
                  </a:moveTo>
                  <a:lnTo>
                    <a:pt x="2268" y="21600"/>
                  </a:lnTo>
                  <a:cubicBezTo>
                    <a:pt x="1015" y="21600"/>
                    <a:pt x="0" y="20995"/>
                    <a:pt x="0" y="20249"/>
                  </a:cubicBezTo>
                  <a:lnTo>
                    <a:pt x="0" y="0"/>
                  </a:lnTo>
                  <a:lnTo>
                    <a:pt x="21600" y="0"/>
                  </a:lnTo>
                  <a:lnTo>
                    <a:pt x="21600" y="20249"/>
                  </a:lnTo>
                  <a:cubicBezTo>
                    <a:pt x="21600" y="20995"/>
                    <a:pt x="20585" y="21600"/>
                    <a:pt x="19332" y="21600"/>
                  </a:cubicBezTo>
                  <a:close/>
                </a:path>
              </a:pathLst>
            </a:custGeom>
            <a:solidFill>
              <a:srgbClr val="4BACC6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ctr" defTabSz="888365" rtl="0" eaLnBrk="1" fontAlgn="auto" latinLnBrk="0" hangingPunct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 panose="020F0702030404030204"/>
                </a:defRPr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Calibri" panose="020F0702030404030204"/>
                </a:rPr>
                <a:t>生物信息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Calibri" panose="020F0702030404030204"/>
              </a:endParaRPr>
            </a:p>
          </p:txBody>
        </p:sp>
        <p:sp>
          <p:nvSpPr>
            <p:cNvPr id="6" name="圆角矩形 29">
              <a:extLst>
                <a:ext uri="{FF2B5EF4-FFF2-40B4-BE49-F238E27FC236}">
                  <a16:creationId xmlns:a16="http://schemas.microsoft.com/office/drawing/2014/main" id="{F47ABFCC-C484-4A7C-9435-28641F95C7AD}"/>
                </a:ext>
              </a:extLst>
            </p:cNvPr>
            <p:cNvSpPr/>
            <p:nvPr/>
          </p:nvSpPr>
          <p:spPr>
            <a:xfrm>
              <a:off x="4275090" y="2053470"/>
              <a:ext cx="1506416" cy="137220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A7EBB"/>
              </a:solidFill>
            </a:ln>
          </p:spPr>
          <p:txBody>
            <a:bodyPr lIns="45719" tIns="45719" rIns="45719" bIns="45719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latin typeface="+mn-lt"/>
                  <a:ea typeface="+mn-ea"/>
                  <a:cs typeface="+mn-cs"/>
                  <a:sym typeface="Calibri" panose="020F0702030404030204"/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 panose="020F0702030404030204"/>
              </a:endParaRPr>
            </a:p>
          </p:txBody>
        </p:sp>
        <p:sp>
          <p:nvSpPr>
            <p:cNvPr id="7" name="形状">
              <a:extLst>
                <a:ext uri="{FF2B5EF4-FFF2-40B4-BE49-F238E27FC236}">
                  <a16:creationId xmlns:a16="http://schemas.microsoft.com/office/drawing/2014/main" id="{CC57C496-62C4-48D0-BEDA-BBC0DD6D1BEE}"/>
                </a:ext>
              </a:extLst>
            </p:cNvPr>
            <p:cNvSpPr/>
            <p:nvPr/>
          </p:nvSpPr>
          <p:spPr>
            <a:xfrm>
              <a:off x="2640079" y="3542611"/>
              <a:ext cx="1496681" cy="627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32" y="21600"/>
                  </a:moveTo>
                  <a:lnTo>
                    <a:pt x="2268" y="21600"/>
                  </a:lnTo>
                  <a:cubicBezTo>
                    <a:pt x="1015" y="21600"/>
                    <a:pt x="0" y="20995"/>
                    <a:pt x="0" y="20249"/>
                  </a:cubicBezTo>
                  <a:lnTo>
                    <a:pt x="0" y="0"/>
                  </a:lnTo>
                  <a:lnTo>
                    <a:pt x="21600" y="0"/>
                  </a:lnTo>
                  <a:lnTo>
                    <a:pt x="21600" y="20249"/>
                  </a:lnTo>
                  <a:cubicBezTo>
                    <a:pt x="21600" y="20995"/>
                    <a:pt x="20585" y="21600"/>
                    <a:pt x="19332" y="21600"/>
                  </a:cubicBezTo>
                  <a:close/>
                </a:path>
              </a:pathLst>
            </a:custGeom>
            <a:solidFill>
              <a:srgbClr val="47D87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ctr" defTabSz="888365" rtl="0" eaLnBrk="1" fontAlgn="auto" latinLnBrk="0" hangingPunct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 panose="020F0702030404030204"/>
                </a:defRPr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Calibri" panose="020F0702030404030204"/>
                </a:rPr>
                <a:t>环境大气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Calibri" panose="020F0702030404030204"/>
              </a:endParaRPr>
            </a:p>
          </p:txBody>
        </p:sp>
        <p:sp>
          <p:nvSpPr>
            <p:cNvPr id="8" name="圆角矩形 32">
              <a:extLst>
                <a:ext uri="{FF2B5EF4-FFF2-40B4-BE49-F238E27FC236}">
                  <a16:creationId xmlns:a16="http://schemas.microsoft.com/office/drawing/2014/main" id="{71D210CC-AFEF-4E62-9FCB-0A5D30DCC15F}"/>
                </a:ext>
              </a:extLst>
            </p:cNvPr>
            <p:cNvSpPr/>
            <p:nvPr/>
          </p:nvSpPr>
          <p:spPr>
            <a:xfrm>
              <a:off x="2640079" y="2053470"/>
              <a:ext cx="1496678" cy="137220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A7EBB"/>
              </a:solidFill>
            </a:ln>
          </p:spPr>
          <p:txBody>
            <a:bodyPr lIns="45719" tIns="45719" rIns="45719" bIns="45719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latin typeface="+mn-lt"/>
                  <a:ea typeface="+mn-ea"/>
                  <a:cs typeface="+mn-cs"/>
                  <a:sym typeface="Calibri" panose="020F0702030404030204"/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 panose="020F0702030404030204"/>
              </a:endParaRPr>
            </a:p>
          </p:txBody>
        </p:sp>
        <p:sp>
          <p:nvSpPr>
            <p:cNvPr id="9" name="形状">
              <a:extLst>
                <a:ext uri="{FF2B5EF4-FFF2-40B4-BE49-F238E27FC236}">
                  <a16:creationId xmlns:a16="http://schemas.microsoft.com/office/drawing/2014/main" id="{15BFFA4C-02E6-478C-A61F-1993B727D12E}"/>
                </a:ext>
              </a:extLst>
            </p:cNvPr>
            <p:cNvSpPr/>
            <p:nvPr/>
          </p:nvSpPr>
          <p:spPr>
            <a:xfrm>
              <a:off x="7576313" y="3542605"/>
              <a:ext cx="1441948" cy="62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32" y="21600"/>
                  </a:moveTo>
                  <a:lnTo>
                    <a:pt x="2268" y="21600"/>
                  </a:lnTo>
                  <a:cubicBezTo>
                    <a:pt x="1015" y="21600"/>
                    <a:pt x="0" y="20995"/>
                    <a:pt x="0" y="20249"/>
                  </a:cubicBezTo>
                  <a:lnTo>
                    <a:pt x="0" y="0"/>
                  </a:lnTo>
                  <a:lnTo>
                    <a:pt x="21600" y="0"/>
                  </a:lnTo>
                  <a:lnTo>
                    <a:pt x="21600" y="20249"/>
                  </a:lnTo>
                  <a:cubicBezTo>
                    <a:pt x="21600" y="20995"/>
                    <a:pt x="20585" y="21600"/>
                    <a:pt x="19332" y="21600"/>
                  </a:cubicBezTo>
                  <a:close/>
                </a:path>
              </a:pathLst>
            </a:custGeom>
            <a:solidFill>
              <a:srgbClr val="F79646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ctr" defTabSz="888365" rtl="0" eaLnBrk="1" fontAlgn="auto" latinLnBrk="0" hangingPunct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 panose="020F0702030404030204"/>
                </a:defRPr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Calibri" panose="020F0702030404030204"/>
                </a:rPr>
                <a:t>深度学习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Calibri" panose="020F0702030404030204"/>
              </a:endParaRPr>
            </a:p>
          </p:txBody>
        </p:sp>
        <p:sp>
          <p:nvSpPr>
            <p:cNvPr id="10" name="圆角矩形 35">
              <a:extLst>
                <a:ext uri="{FF2B5EF4-FFF2-40B4-BE49-F238E27FC236}">
                  <a16:creationId xmlns:a16="http://schemas.microsoft.com/office/drawing/2014/main" id="{97FE1F86-7474-4FF4-A6E1-62B1D0B0A1AF}"/>
                </a:ext>
              </a:extLst>
            </p:cNvPr>
            <p:cNvSpPr/>
            <p:nvPr/>
          </p:nvSpPr>
          <p:spPr>
            <a:xfrm>
              <a:off x="7576313" y="2053470"/>
              <a:ext cx="1441948" cy="137220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A7EBB"/>
              </a:solidFill>
            </a:ln>
          </p:spPr>
          <p:txBody>
            <a:bodyPr lIns="45719" tIns="45719" rIns="45719" bIns="45719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latin typeface="+mn-lt"/>
                  <a:ea typeface="+mn-ea"/>
                  <a:cs typeface="+mn-cs"/>
                  <a:sym typeface="Calibri" panose="020F0702030404030204"/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 panose="020F0702030404030204"/>
              </a:endParaRPr>
            </a:p>
          </p:txBody>
        </p:sp>
        <p:sp>
          <p:nvSpPr>
            <p:cNvPr id="11" name="形状">
              <a:extLst>
                <a:ext uri="{FF2B5EF4-FFF2-40B4-BE49-F238E27FC236}">
                  <a16:creationId xmlns:a16="http://schemas.microsoft.com/office/drawing/2014/main" id="{1C7F767C-969D-4DC2-A9EA-D2E65455BEC5}"/>
                </a:ext>
              </a:extLst>
            </p:cNvPr>
            <p:cNvSpPr/>
            <p:nvPr/>
          </p:nvSpPr>
          <p:spPr>
            <a:xfrm>
              <a:off x="5957480" y="3542611"/>
              <a:ext cx="1480502" cy="62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32" y="21600"/>
                  </a:moveTo>
                  <a:lnTo>
                    <a:pt x="2268" y="21600"/>
                  </a:lnTo>
                  <a:cubicBezTo>
                    <a:pt x="1015" y="21600"/>
                    <a:pt x="0" y="20995"/>
                    <a:pt x="0" y="20249"/>
                  </a:cubicBezTo>
                  <a:lnTo>
                    <a:pt x="0" y="0"/>
                  </a:lnTo>
                  <a:lnTo>
                    <a:pt x="21600" y="0"/>
                  </a:lnTo>
                  <a:lnTo>
                    <a:pt x="21600" y="20249"/>
                  </a:lnTo>
                  <a:cubicBezTo>
                    <a:pt x="21600" y="20995"/>
                    <a:pt x="20585" y="21600"/>
                    <a:pt x="19332" y="21600"/>
                  </a:cubicBezTo>
                  <a:close/>
                </a:path>
              </a:pathLst>
            </a:custGeom>
            <a:solidFill>
              <a:srgbClr val="ACE946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ctr" defTabSz="888365" rtl="0" eaLnBrk="1" fontAlgn="auto" latinLnBrk="0" hangingPunct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 panose="020F0702030404030204"/>
                </a:defRPr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Calibri" panose="020F0702030404030204"/>
                </a:rPr>
                <a:t>海洋科学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Calibri" panose="020F0702030404030204"/>
              </a:endParaRPr>
            </a:p>
          </p:txBody>
        </p:sp>
        <p:sp>
          <p:nvSpPr>
            <p:cNvPr id="12" name="圆角矩形 38">
              <a:extLst>
                <a:ext uri="{FF2B5EF4-FFF2-40B4-BE49-F238E27FC236}">
                  <a16:creationId xmlns:a16="http://schemas.microsoft.com/office/drawing/2014/main" id="{A71CE2FC-07D6-4FB2-B897-0F420CC52A30}"/>
                </a:ext>
              </a:extLst>
            </p:cNvPr>
            <p:cNvSpPr/>
            <p:nvPr/>
          </p:nvSpPr>
          <p:spPr>
            <a:xfrm>
              <a:off x="5919835" y="2053470"/>
              <a:ext cx="1518142" cy="137220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A7EBB"/>
              </a:solidFill>
            </a:ln>
          </p:spPr>
          <p:txBody>
            <a:bodyPr lIns="45719" tIns="45719" rIns="45719" bIns="45719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latin typeface="+mn-lt"/>
                  <a:ea typeface="+mn-ea"/>
                  <a:cs typeface="+mn-cs"/>
                  <a:sym typeface="Calibri" panose="020F0702030404030204"/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 panose="020F0702030404030204"/>
              </a:endParaRPr>
            </a:p>
          </p:txBody>
        </p:sp>
        <p:sp>
          <p:nvSpPr>
            <p:cNvPr id="13" name="圆角矩形 39">
              <a:extLst>
                <a:ext uri="{FF2B5EF4-FFF2-40B4-BE49-F238E27FC236}">
                  <a16:creationId xmlns:a16="http://schemas.microsoft.com/office/drawing/2014/main" id="{D562CCB2-DB80-40E6-9310-80EDA122BE34}"/>
                </a:ext>
              </a:extLst>
            </p:cNvPr>
            <p:cNvSpPr/>
            <p:nvPr/>
          </p:nvSpPr>
          <p:spPr>
            <a:xfrm>
              <a:off x="1059800" y="2053470"/>
              <a:ext cx="1441946" cy="137220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A7EBB"/>
              </a:solidFill>
            </a:ln>
          </p:spPr>
          <p:txBody>
            <a:bodyPr lIns="45719" tIns="45719" rIns="45719" bIns="45719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latin typeface="+mn-lt"/>
                  <a:ea typeface="+mn-ea"/>
                  <a:cs typeface="+mn-cs"/>
                  <a:sym typeface="Calibri" panose="020F0702030404030204"/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 panose="020F0702030404030204"/>
              </a:endParaRPr>
            </a:p>
          </p:txBody>
        </p:sp>
        <p:sp>
          <p:nvSpPr>
            <p:cNvPr id="14" name="形状">
              <a:extLst>
                <a:ext uri="{FF2B5EF4-FFF2-40B4-BE49-F238E27FC236}">
                  <a16:creationId xmlns:a16="http://schemas.microsoft.com/office/drawing/2014/main" id="{7564E4F1-9FD0-4A64-8DBD-0B861ACD9B9E}"/>
                </a:ext>
              </a:extLst>
            </p:cNvPr>
            <p:cNvSpPr/>
            <p:nvPr/>
          </p:nvSpPr>
          <p:spPr>
            <a:xfrm>
              <a:off x="1059800" y="3542611"/>
              <a:ext cx="1441948" cy="627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32" y="21600"/>
                  </a:moveTo>
                  <a:lnTo>
                    <a:pt x="2268" y="21600"/>
                  </a:lnTo>
                  <a:cubicBezTo>
                    <a:pt x="1015" y="21600"/>
                    <a:pt x="0" y="20995"/>
                    <a:pt x="0" y="20249"/>
                  </a:cubicBezTo>
                  <a:lnTo>
                    <a:pt x="0" y="0"/>
                  </a:lnTo>
                  <a:lnTo>
                    <a:pt x="21600" y="0"/>
                  </a:lnTo>
                  <a:lnTo>
                    <a:pt x="21600" y="20249"/>
                  </a:lnTo>
                  <a:cubicBezTo>
                    <a:pt x="21600" y="20995"/>
                    <a:pt x="20585" y="21600"/>
                    <a:pt x="19332" y="21600"/>
                  </a:cubicBezTo>
                  <a:close/>
                </a:path>
              </a:pathLst>
            </a:custGeom>
            <a:solidFill>
              <a:srgbClr val="8064A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ctr" defTabSz="888365" rtl="0" eaLnBrk="1" fontAlgn="auto" latinLnBrk="0" hangingPunct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 panose="020F0702030404030204"/>
                </a:defRPr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Calibri" panose="020F0702030404030204"/>
                </a:rPr>
                <a:t>物理化学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Calibri" panose="020F0702030404030204"/>
              </a:endParaRPr>
            </a:p>
          </p:txBody>
        </p:sp>
        <p:pic>
          <p:nvPicPr>
            <p:cNvPr id="15" name="图片 14" descr="图片 42">
              <a:extLst>
                <a:ext uri="{FF2B5EF4-FFF2-40B4-BE49-F238E27FC236}">
                  <a16:creationId xmlns:a16="http://schemas.microsoft.com/office/drawing/2014/main" id="{3EB6FAA4-95DB-4677-8EEF-A3B850AA3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3356" y="2231687"/>
              <a:ext cx="1054837" cy="985248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16" name="图形 24" descr="图形 24">
              <a:extLst>
                <a:ext uri="{FF2B5EF4-FFF2-40B4-BE49-F238E27FC236}">
                  <a16:creationId xmlns:a16="http://schemas.microsoft.com/office/drawing/2014/main" id="{EC378D02-ED0A-40F8-8E1E-A9AFB8BA1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0079" y="2050577"/>
              <a:ext cx="1496676" cy="1385061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17" name="图片 16" descr="图片 44">
              <a:extLst>
                <a:ext uri="{FF2B5EF4-FFF2-40B4-BE49-F238E27FC236}">
                  <a16:creationId xmlns:a16="http://schemas.microsoft.com/office/drawing/2014/main" id="{499527BF-E1F0-42BD-B097-B5EC53DA9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7686" y="2264138"/>
              <a:ext cx="1191323" cy="98524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18" name="图片 17" descr="图片 45">
              <a:extLst>
                <a:ext uri="{FF2B5EF4-FFF2-40B4-BE49-F238E27FC236}">
                  <a16:creationId xmlns:a16="http://schemas.microsoft.com/office/drawing/2014/main" id="{68D847CE-C61D-42A7-90E6-D4914DDF9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1530" y="2146644"/>
              <a:ext cx="1204562" cy="1102739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19" name="图片 18" descr="图片 46">
              <a:extLst>
                <a:ext uri="{FF2B5EF4-FFF2-40B4-BE49-F238E27FC236}">
                  <a16:creationId xmlns:a16="http://schemas.microsoft.com/office/drawing/2014/main" id="{BD87BA81-B153-4792-91DB-3F2627C3D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54570" y="2215723"/>
              <a:ext cx="1085430" cy="1073891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20" name="形状">
              <a:extLst>
                <a:ext uri="{FF2B5EF4-FFF2-40B4-BE49-F238E27FC236}">
                  <a16:creationId xmlns:a16="http://schemas.microsoft.com/office/drawing/2014/main" id="{5D605D14-E035-4B76-935A-1994D4EB227D}"/>
                </a:ext>
              </a:extLst>
            </p:cNvPr>
            <p:cNvSpPr/>
            <p:nvPr/>
          </p:nvSpPr>
          <p:spPr>
            <a:xfrm>
              <a:off x="9195668" y="3547864"/>
              <a:ext cx="1441948" cy="62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32" y="21600"/>
                  </a:moveTo>
                  <a:lnTo>
                    <a:pt x="2268" y="21600"/>
                  </a:lnTo>
                  <a:cubicBezTo>
                    <a:pt x="1015" y="21600"/>
                    <a:pt x="0" y="20995"/>
                    <a:pt x="0" y="20249"/>
                  </a:cubicBezTo>
                  <a:lnTo>
                    <a:pt x="0" y="0"/>
                  </a:lnTo>
                  <a:lnTo>
                    <a:pt x="21600" y="0"/>
                  </a:lnTo>
                  <a:lnTo>
                    <a:pt x="21600" y="20249"/>
                  </a:lnTo>
                  <a:cubicBezTo>
                    <a:pt x="21600" y="20995"/>
                    <a:pt x="20585" y="21600"/>
                    <a:pt x="19332" y="2160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ctr" defTabSz="888365" rtl="0" eaLnBrk="1" fontAlgn="auto" latinLnBrk="0" hangingPunct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 panose="020F0702030404030204"/>
                </a:defRPr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Calibri" panose="020F0702030404030204"/>
                </a:rPr>
                <a:t>地理科学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Calibri" panose="020F0702030404030204"/>
              </a:endParaRPr>
            </a:p>
          </p:txBody>
        </p:sp>
        <p:sp>
          <p:nvSpPr>
            <p:cNvPr id="21" name="圆角矩形 35">
              <a:extLst>
                <a:ext uri="{FF2B5EF4-FFF2-40B4-BE49-F238E27FC236}">
                  <a16:creationId xmlns:a16="http://schemas.microsoft.com/office/drawing/2014/main" id="{E163C2C6-BC12-41F8-B48D-6D846B9F0288}"/>
                </a:ext>
              </a:extLst>
            </p:cNvPr>
            <p:cNvSpPr/>
            <p:nvPr/>
          </p:nvSpPr>
          <p:spPr>
            <a:xfrm>
              <a:off x="9195668" y="2058723"/>
              <a:ext cx="1441948" cy="137220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A7EBB"/>
              </a:solidFill>
            </a:ln>
          </p:spPr>
          <p:txBody>
            <a:bodyPr lIns="45719" tIns="45719" rIns="45719" bIns="45719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latin typeface="+mn-lt"/>
                  <a:ea typeface="+mn-ea"/>
                  <a:cs typeface="+mn-cs"/>
                  <a:sym typeface="Calibri" panose="020F0702030404030204"/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 panose="020F0702030404030204"/>
              </a:endParaRP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753AE4E8-CAE7-4027-9705-0E68F6CF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528" y="2215722"/>
              <a:ext cx="1004533" cy="12199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4921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7311FD-27A3-4756-ADD4-7BDA117F6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应用软件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5EBD1C2-4831-48F1-BFDA-DC685586F20F}"/>
              </a:ext>
            </a:extLst>
          </p:cNvPr>
          <p:cNvGrpSpPr/>
          <p:nvPr/>
        </p:nvGrpSpPr>
        <p:grpSpPr>
          <a:xfrm>
            <a:off x="-378642" y="934031"/>
            <a:ext cx="12570642" cy="410372"/>
            <a:chOff x="-449342" y="1482936"/>
            <a:chExt cx="12361932" cy="410372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A3F84B82-E343-4351-8410-03835D20A650}"/>
                </a:ext>
              </a:extLst>
            </p:cNvPr>
            <p:cNvCxnSpPr>
              <a:cxnSpLocks/>
            </p:cNvCxnSpPr>
            <p:nvPr/>
          </p:nvCxnSpPr>
          <p:spPr>
            <a:xfrm>
              <a:off x="1577837" y="1679808"/>
              <a:ext cx="10334753" cy="16628"/>
            </a:xfrm>
            <a:prstGeom prst="line">
              <a:avLst/>
            </a:prstGeom>
            <a:ln>
              <a:solidFill>
                <a:srgbClr val="C00000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Freeform 31">
              <a:extLst>
                <a:ext uri="{FF2B5EF4-FFF2-40B4-BE49-F238E27FC236}">
                  <a16:creationId xmlns:a16="http://schemas.microsoft.com/office/drawing/2014/main" id="{FE8435F8-EB20-4F70-93D9-94655F923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62" y="1482936"/>
              <a:ext cx="2431056" cy="410372"/>
            </a:xfrm>
            <a:custGeom>
              <a:avLst/>
              <a:gdLst>
                <a:gd name="T0" fmla="*/ 0 w 1231"/>
                <a:gd name="T1" fmla="*/ 0 h 602"/>
                <a:gd name="T2" fmla="*/ 1047 w 1231"/>
                <a:gd name="T3" fmla="*/ 0 h 602"/>
                <a:gd name="T4" fmla="*/ 1231 w 1231"/>
                <a:gd name="T5" fmla="*/ 299 h 602"/>
                <a:gd name="T6" fmla="*/ 1047 w 1231"/>
                <a:gd name="T7" fmla="*/ 602 h 602"/>
                <a:gd name="T8" fmla="*/ 0 w 1231"/>
                <a:gd name="T9" fmla="*/ 602 h 602"/>
                <a:gd name="T10" fmla="*/ 0 w 1231"/>
                <a:gd name="T11" fmla="*/ 0 h 602"/>
                <a:gd name="T12" fmla="*/ 0 w 1231"/>
                <a:gd name="T13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602">
                  <a:moveTo>
                    <a:pt x="0" y="0"/>
                  </a:moveTo>
                  <a:lnTo>
                    <a:pt x="1047" y="0"/>
                  </a:lnTo>
                  <a:lnTo>
                    <a:pt x="1231" y="299"/>
                  </a:lnTo>
                  <a:lnTo>
                    <a:pt x="1047" y="602"/>
                  </a:lnTo>
                  <a:lnTo>
                    <a:pt x="0" y="60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58B1EA8-87B4-4A10-A534-BECC455C26A4}"/>
                </a:ext>
              </a:extLst>
            </p:cNvPr>
            <p:cNvSpPr txBox="1"/>
            <p:nvPr/>
          </p:nvSpPr>
          <p:spPr>
            <a:xfrm>
              <a:off x="-449342" y="1509175"/>
              <a:ext cx="30276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latin typeface="Impact" panose="020B080603090205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业务运行与保障能力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7355FBC-81C7-4CEC-A795-2593FD896ECF}"/>
              </a:ext>
            </a:extLst>
          </p:cNvPr>
          <p:cNvSpPr txBox="1"/>
          <p:nvPr/>
        </p:nvSpPr>
        <p:spPr>
          <a:xfrm>
            <a:off x="5778965" y="1232453"/>
            <a:ext cx="2472022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科学计算类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7A6008B-F750-4E08-8DAC-8824325C922C}"/>
              </a:ext>
            </a:extLst>
          </p:cNvPr>
          <p:cNvSpPr/>
          <p:nvPr/>
        </p:nvSpPr>
        <p:spPr>
          <a:xfrm>
            <a:off x="1392825" y="2483873"/>
            <a:ext cx="1023390" cy="5612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物理化学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9931038-FF99-419B-9B76-8B275B526E5A}"/>
              </a:ext>
            </a:extLst>
          </p:cNvPr>
          <p:cNvSpPr/>
          <p:nvPr/>
        </p:nvSpPr>
        <p:spPr>
          <a:xfrm>
            <a:off x="1392826" y="3785854"/>
            <a:ext cx="1023389" cy="58833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生命科学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8A59506-131C-45C9-8BB4-5C808EADAE08}"/>
              </a:ext>
            </a:extLst>
          </p:cNvPr>
          <p:cNvSpPr/>
          <p:nvPr/>
        </p:nvSpPr>
        <p:spPr>
          <a:xfrm>
            <a:off x="1392826" y="4974708"/>
            <a:ext cx="1023389" cy="5365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气象气候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海洋环境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15414F4-3254-4189-86D2-62FCDE38F478}"/>
              </a:ext>
            </a:extLst>
          </p:cNvPr>
          <p:cNvSpPr/>
          <p:nvPr/>
        </p:nvSpPr>
        <p:spPr>
          <a:xfrm>
            <a:off x="1392826" y="5926842"/>
            <a:ext cx="1023389" cy="5365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石油物探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地理遥感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555BEFC-43D0-4044-A5C8-3C268525A710}"/>
              </a:ext>
            </a:extLst>
          </p:cNvPr>
          <p:cNvCxnSpPr>
            <a:cxnSpLocks/>
          </p:cNvCxnSpPr>
          <p:nvPr/>
        </p:nvCxnSpPr>
        <p:spPr>
          <a:xfrm>
            <a:off x="1338606" y="3506672"/>
            <a:ext cx="9546582" cy="740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ADB27CF-1830-43BF-BBDB-4500A2C39601}"/>
              </a:ext>
            </a:extLst>
          </p:cNvPr>
          <p:cNvCxnSpPr/>
          <p:nvPr/>
        </p:nvCxnSpPr>
        <p:spPr>
          <a:xfrm>
            <a:off x="1392826" y="4835730"/>
            <a:ext cx="949236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F5E68B9-E7D2-4EB5-82CF-473EBA1886AC}"/>
              </a:ext>
            </a:extLst>
          </p:cNvPr>
          <p:cNvCxnSpPr/>
          <p:nvPr/>
        </p:nvCxnSpPr>
        <p:spPr>
          <a:xfrm>
            <a:off x="1392826" y="5757814"/>
            <a:ext cx="949236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7">
            <a:extLst>
              <a:ext uri="{FF2B5EF4-FFF2-40B4-BE49-F238E27FC236}">
                <a16:creationId xmlns:a16="http://schemas.microsoft.com/office/drawing/2014/main" id="{CBD2093C-9D7B-4925-BA9F-788F292F0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365" y="2180794"/>
            <a:ext cx="445493" cy="311973"/>
          </a:xfrm>
          <a:prstGeom prst="rect">
            <a:avLst/>
          </a:prstGeom>
        </p:spPr>
      </p:pic>
      <p:pic>
        <p:nvPicPr>
          <p:cNvPr id="17" name="图片 18">
            <a:extLst>
              <a:ext uri="{FF2B5EF4-FFF2-40B4-BE49-F238E27FC236}">
                <a16:creationId xmlns:a16="http://schemas.microsoft.com/office/drawing/2014/main" id="{E7096C39-7ACF-4AB1-B2D4-CBAE3553C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195" y="2214213"/>
            <a:ext cx="356434" cy="230421"/>
          </a:xfrm>
          <a:prstGeom prst="rect">
            <a:avLst/>
          </a:prstGeom>
        </p:spPr>
      </p:pic>
      <p:pic>
        <p:nvPicPr>
          <p:cNvPr id="18" name="图片 19">
            <a:extLst>
              <a:ext uri="{FF2B5EF4-FFF2-40B4-BE49-F238E27FC236}">
                <a16:creationId xmlns:a16="http://schemas.microsoft.com/office/drawing/2014/main" id="{915BEBC9-71A0-439D-83B8-405750BBAD0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9" t="16620" r="7861" b="18229"/>
          <a:stretch/>
        </p:blipFill>
        <p:spPr>
          <a:xfrm>
            <a:off x="2801539" y="1771785"/>
            <a:ext cx="637091" cy="300848"/>
          </a:xfrm>
          <a:prstGeom prst="rect">
            <a:avLst/>
          </a:prstGeom>
        </p:spPr>
      </p:pic>
      <p:pic>
        <p:nvPicPr>
          <p:cNvPr id="19" name="图片 20">
            <a:extLst>
              <a:ext uri="{FF2B5EF4-FFF2-40B4-BE49-F238E27FC236}">
                <a16:creationId xmlns:a16="http://schemas.microsoft.com/office/drawing/2014/main" id="{539F36C4-A750-409A-B62C-8898D67E34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305" y="2190357"/>
            <a:ext cx="259945" cy="293517"/>
          </a:xfrm>
          <a:prstGeom prst="rect">
            <a:avLst/>
          </a:prstGeom>
        </p:spPr>
      </p:pic>
      <p:pic>
        <p:nvPicPr>
          <p:cNvPr id="20" name="图片 22">
            <a:extLst>
              <a:ext uri="{FF2B5EF4-FFF2-40B4-BE49-F238E27FC236}">
                <a16:creationId xmlns:a16="http://schemas.microsoft.com/office/drawing/2014/main" id="{4ADCC29A-4187-4EB9-89A9-FDDD911B22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940" y="2209621"/>
            <a:ext cx="557402" cy="239607"/>
          </a:xfrm>
          <a:prstGeom prst="rect">
            <a:avLst/>
          </a:prstGeom>
        </p:spPr>
      </p:pic>
      <p:pic>
        <p:nvPicPr>
          <p:cNvPr id="21" name="图片 23">
            <a:extLst>
              <a:ext uri="{FF2B5EF4-FFF2-40B4-BE49-F238E27FC236}">
                <a16:creationId xmlns:a16="http://schemas.microsoft.com/office/drawing/2014/main" id="{58C65A12-1480-4057-BC73-DFF1818491E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79" y="2209295"/>
            <a:ext cx="438332" cy="235157"/>
          </a:xfrm>
          <a:prstGeom prst="rect">
            <a:avLst/>
          </a:prstGeom>
        </p:spPr>
      </p:pic>
      <p:pic>
        <p:nvPicPr>
          <p:cNvPr id="22" name="图片 24">
            <a:extLst>
              <a:ext uri="{FF2B5EF4-FFF2-40B4-BE49-F238E27FC236}">
                <a16:creationId xmlns:a16="http://schemas.microsoft.com/office/drawing/2014/main" id="{E6287FDC-DDE6-4159-8B1D-67E1D44AB1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952" y="2196905"/>
            <a:ext cx="353720" cy="269660"/>
          </a:xfrm>
          <a:prstGeom prst="rect">
            <a:avLst/>
          </a:prstGeom>
        </p:spPr>
      </p:pic>
      <p:pic>
        <p:nvPicPr>
          <p:cNvPr id="23" name="图片 29">
            <a:extLst>
              <a:ext uri="{FF2B5EF4-FFF2-40B4-BE49-F238E27FC236}">
                <a16:creationId xmlns:a16="http://schemas.microsoft.com/office/drawing/2014/main" id="{2317A6DF-4F75-487F-BA86-85B0B4B558E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968" y="1804318"/>
            <a:ext cx="573610" cy="163888"/>
          </a:xfrm>
          <a:prstGeom prst="rect">
            <a:avLst/>
          </a:prstGeom>
        </p:spPr>
      </p:pic>
      <p:pic>
        <p:nvPicPr>
          <p:cNvPr id="24" name="图片 32">
            <a:extLst>
              <a:ext uri="{FF2B5EF4-FFF2-40B4-BE49-F238E27FC236}">
                <a16:creationId xmlns:a16="http://schemas.microsoft.com/office/drawing/2014/main" id="{1D91B31B-39C3-4C34-9207-6327FD1D377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178" y="1761423"/>
            <a:ext cx="526537" cy="249677"/>
          </a:xfrm>
          <a:prstGeom prst="rect">
            <a:avLst/>
          </a:prstGeom>
        </p:spPr>
      </p:pic>
      <p:pic>
        <p:nvPicPr>
          <p:cNvPr id="25" name="图片 42">
            <a:extLst>
              <a:ext uri="{FF2B5EF4-FFF2-40B4-BE49-F238E27FC236}">
                <a16:creationId xmlns:a16="http://schemas.microsoft.com/office/drawing/2014/main" id="{92DC1DF2-5814-4C40-A51D-678226CC8E0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14" y="1775747"/>
            <a:ext cx="815385" cy="165413"/>
          </a:xfrm>
          <a:prstGeom prst="rect">
            <a:avLst/>
          </a:prstGeom>
        </p:spPr>
      </p:pic>
      <p:pic>
        <p:nvPicPr>
          <p:cNvPr id="26" name="Picture 8" descr="See the source image">
            <a:extLst>
              <a:ext uri="{FF2B5EF4-FFF2-40B4-BE49-F238E27FC236}">
                <a16:creationId xmlns:a16="http://schemas.microsoft.com/office/drawing/2014/main" id="{DF2E9EFD-5BB2-41DC-BCBD-F217EE2B1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672" y="1789459"/>
            <a:ext cx="739179" cy="20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5D4BA198-C307-4CCA-A53F-5DFD21D1139C}"/>
              </a:ext>
            </a:extLst>
          </p:cNvPr>
          <p:cNvSpPr txBox="1"/>
          <p:nvPr/>
        </p:nvSpPr>
        <p:spPr>
          <a:xfrm>
            <a:off x="7697662" y="1773984"/>
            <a:ext cx="94845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700" b="1" i="0" dirty="0">
                <a:solidFill>
                  <a:schemeClr val="accent4">
                    <a:lumMod val="75000"/>
                  </a:schemeClr>
                </a:solidFill>
                <a:effectLst/>
                <a:latin typeface="Helvetica Neue"/>
              </a:rPr>
              <a:t>DL_POLY</a:t>
            </a:r>
            <a:endParaRPr lang="zh-CN" altLang="en-US" sz="7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图片 25">
            <a:extLst>
              <a:ext uri="{FF2B5EF4-FFF2-40B4-BE49-F238E27FC236}">
                <a16:creationId xmlns:a16="http://schemas.microsoft.com/office/drawing/2014/main" id="{7D75250F-1E6F-49FF-8E38-364209B9A32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112" y="2681186"/>
            <a:ext cx="220527" cy="216897"/>
          </a:xfrm>
          <a:prstGeom prst="rect">
            <a:avLst/>
          </a:prstGeom>
        </p:spPr>
      </p:pic>
      <p:pic>
        <p:nvPicPr>
          <p:cNvPr id="29" name="图片 26">
            <a:extLst>
              <a:ext uri="{FF2B5EF4-FFF2-40B4-BE49-F238E27FC236}">
                <a16:creationId xmlns:a16="http://schemas.microsoft.com/office/drawing/2014/main" id="{DE54362F-5155-433F-BDED-C2AE7271A54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483" y="2966927"/>
            <a:ext cx="399497" cy="182903"/>
          </a:xfrm>
          <a:prstGeom prst="rect">
            <a:avLst/>
          </a:prstGeom>
        </p:spPr>
      </p:pic>
      <p:pic>
        <p:nvPicPr>
          <p:cNvPr id="30" name="图片 31">
            <a:extLst>
              <a:ext uri="{FF2B5EF4-FFF2-40B4-BE49-F238E27FC236}">
                <a16:creationId xmlns:a16="http://schemas.microsoft.com/office/drawing/2014/main" id="{DC932F48-8615-46F8-B9C3-D6C3442836A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clrChange>
              <a:clrFrom>
                <a:srgbClr val="FEFDBA"/>
              </a:clrFrom>
              <a:clrTo>
                <a:srgbClr val="FEFDB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255" y="2940049"/>
            <a:ext cx="281219" cy="281219"/>
          </a:xfrm>
          <a:prstGeom prst="rect">
            <a:avLst/>
          </a:prstGeom>
        </p:spPr>
      </p:pic>
      <p:pic>
        <p:nvPicPr>
          <p:cNvPr id="31" name="图片 33">
            <a:extLst>
              <a:ext uri="{FF2B5EF4-FFF2-40B4-BE49-F238E27FC236}">
                <a16:creationId xmlns:a16="http://schemas.microsoft.com/office/drawing/2014/main" id="{4F461348-52E5-4446-98B4-02A96704E21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230" y="2718337"/>
            <a:ext cx="393269" cy="145078"/>
          </a:xfrm>
          <a:prstGeom prst="rect">
            <a:avLst/>
          </a:prstGeom>
        </p:spPr>
      </p:pic>
      <p:pic>
        <p:nvPicPr>
          <p:cNvPr id="32" name="图片 35">
            <a:extLst>
              <a:ext uri="{FF2B5EF4-FFF2-40B4-BE49-F238E27FC236}">
                <a16:creationId xmlns:a16="http://schemas.microsoft.com/office/drawing/2014/main" id="{56459E33-A0F2-4571-86AD-BABE2FFCEAD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51" y="2667041"/>
            <a:ext cx="256820" cy="181793"/>
          </a:xfrm>
          <a:prstGeom prst="rect">
            <a:avLst/>
          </a:prstGeom>
        </p:spPr>
      </p:pic>
      <p:sp>
        <p:nvSpPr>
          <p:cNvPr id="33" name="文本框 36">
            <a:extLst>
              <a:ext uri="{FF2B5EF4-FFF2-40B4-BE49-F238E27FC236}">
                <a16:creationId xmlns:a16="http://schemas.microsoft.com/office/drawing/2014/main" id="{742F478B-7185-4C95-9D1C-885A69D23C48}"/>
              </a:ext>
            </a:extLst>
          </p:cNvPr>
          <p:cNvSpPr txBox="1"/>
          <p:nvPr/>
        </p:nvSpPr>
        <p:spPr>
          <a:xfrm>
            <a:off x="4149188" y="2820185"/>
            <a:ext cx="428080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" b="1" dirty="0">
                <a:solidFill>
                  <a:prstClr val="black"/>
                </a:solidFill>
                <a:latin typeface="Arial Black" panose="020B0A04020102020204" pitchFamily="34" charset="0"/>
                <a:ea typeface="微软雅黑"/>
              </a:rPr>
              <a:t>OCTOPUS</a:t>
            </a:r>
            <a:endParaRPr lang="zh-CN" altLang="en-US" sz="300" b="1" dirty="0">
              <a:solidFill>
                <a:prstClr val="black"/>
              </a:solidFill>
              <a:latin typeface="Arial Black" panose="020B0A04020102020204" pitchFamily="34" charset="0"/>
              <a:ea typeface="微软雅黑"/>
            </a:endParaRPr>
          </a:p>
        </p:txBody>
      </p:sp>
      <p:pic>
        <p:nvPicPr>
          <p:cNvPr id="34" name="Picture 4" descr="See the source image">
            <a:extLst>
              <a:ext uri="{FF2B5EF4-FFF2-40B4-BE49-F238E27FC236}">
                <a16:creationId xmlns:a16="http://schemas.microsoft.com/office/drawing/2014/main" id="{C46E4CDB-71F4-4B83-8E05-40297CCAB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000" y="2736431"/>
            <a:ext cx="410565" cy="8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组合 16">
            <a:extLst>
              <a:ext uri="{FF2B5EF4-FFF2-40B4-BE49-F238E27FC236}">
                <a16:creationId xmlns:a16="http://schemas.microsoft.com/office/drawing/2014/main" id="{C6C00BBE-AEFC-4013-95D7-72DE8C629468}"/>
              </a:ext>
            </a:extLst>
          </p:cNvPr>
          <p:cNvGrpSpPr/>
          <p:nvPr/>
        </p:nvGrpSpPr>
        <p:grpSpPr>
          <a:xfrm>
            <a:off x="2909538" y="3210293"/>
            <a:ext cx="374864" cy="275093"/>
            <a:chOff x="1546780" y="3525114"/>
            <a:chExt cx="945846" cy="694108"/>
          </a:xfrm>
        </p:grpSpPr>
        <p:pic>
          <p:nvPicPr>
            <p:cNvPr id="36" name="图片 39">
              <a:extLst>
                <a:ext uri="{FF2B5EF4-FFF2-40B4-BE49-F238E27FC236}">
                  <a16:creationId xmlns:a16="http://schemas.microsoft.com/office/drawing/2014/main" id="{A33EACF3-DCFF-4D9A-90C1-FAC0294CF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clrChange>
                <a:clrFrom>
                  <a:srgbClr val="FFFFF0"/>
                </a:clrFrom>
                <a:clrTo>
                  <a:srgbClr val="FFFFF0">
                    <a:alpha val="0"/>
                  </a:srgbClr>
                </a:clrTo>
              </a:clrChange>
            </a:blip>
            <a:srcRect b="67698"/>
            <a:stretch/>
          </p:blipFill>
          <p:spPr>
            <a:xfrm>
              <a:off x="1546780" y="3525114"/>
              <a:ext cx="945846" cy="288032"/>
            </a:xfrm>
            <a:prstGeom prst="rect">
              <a:avLst/>
            </a:prstGeom>
          </p:spPr>
        </p:pic>
        <p:pic>
          <p:nvPicPr>
            <p:cNvPr id="37" name="图片 40">
              <a:extLst>
                <a:ext uri="{FF2B5EF4-FFF2-40B4-BE49-F238E27FC236}">
                  <a16:creationId xmlns:a16="http://schemas.microsoft.com/office/drawing/2014/main" id="{3FDC5A77-7AF0-4F66-AF50-52164D07A1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clrChange>
                <a:clrFrom>
                  <a:srgbClr val="FFFFF0"/>
                </a:clrFrom>
                <a:clrTo>
                  <a:srgbClr val="FFFFF0">
                    <a:alpha val="0"/>
                  </a:srgbClr>
                </a:clrTo>
              </a:clrChange>
            </a:blip>
            <a:srcRect t="50000"/>
            <a:stretch/>
          </p:blipFill>
          <p:spPr>
            <a:xfrm>
              <a:off x="1546780" y="3773379"/>
              <a:ext cx="945846" cy="445843"/>
            </a:xfrm>
            <a:prstGeom prst="rect">
              <a:avLst/>
            </a:prstGeom>
          </p:spPr>
        </p:pic>
      </p:grpSp>
      <p:pic>
        <p:nvPicPr>
          <p:cNvPr id="38" name="Picture 2" descr="æ¥çæºå¾å">
            <a:extLst>
              <a:ext uri="{FF2B5EF4-FFF2-40B4-BE49-F238E27FC236}">
                <a16:creationId xmlns:a16="http://schemas.microsoft.com/office/drawing/2014/main" id="{A4C55CF6-0A61-48F9-9AF2-BBB32DF82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339" y="2944823"/>
            <a:ext cx="390525" cy="19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See the source image">
            <a:extLst>
              <a:ext uri="{FF2B5EF4-FFF2-40B4-BE49-F238E27FC236}">
                <a16:creationId xmlns:a16="http://schemas.microsoft.com/office/drawing/2014/main" id="{6232632F-3C2F-4CDA-A154-C38955E36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765" y="2997674"/>
            <a:ext cx="392188" cy="1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图片 23552">
            <a:extLst>
              <a:ext uri="{FF2B5EF4-FFF2-40B4-BE49-F238E27FC236}">
                <a16:creationId xmlns:a16="http://schemas.microsoft.com/office/drawing/2014/main" id="{75D1159B-555C-4188-8FB6-5A57FC9697CB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210" y="3290421"/>
            <a:ext cx="404330" cy="160490"/>
          </a:xfrm>
          <a:prstGeom prst="rect">
            <a:avLst/>
          </a:prstGeom>
        </p:spPr>
      </p:pic>
      <p:pic>
        <p:nvPicPr>
          <p:cNvPr id="41" name="图片 23556">
            <a:extLst>
              <a:ext uri="{FF2B5EF4-FFF2-40B4-BE49-F238E27FC236}">
                <a16:creationId xmlns:a16="http://schemas.microsoft.com/office/drawing/2014/main" id="{4E58A1FC-B9A5-42DF-A24F-5B6492559F8F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342" y="2980424"/>
            <a:ext cx="408203" cy="213943"/>
          </a:xfrm>
          <a:prstGeom prst="rect">
            <a:avLst/>
          </a:prstGeom>
        </p:spPr>
      </p:pic>
      <p:pic>
        <p:nvPicPr>
          <p:cNvPr id="42" name="Picture 10" descr="http://cpmd.org/logo.jpg">
            <a:extLst>
              <a:ext uri="{FF2B5EF4-FFF2-40B4-BE49-F238E27FC236}">
                <a16:creationId xmlns:a16="http://schemas.microsoft.com/office/drawing/2014/main" id="{43F85386-7628-4CF8-8B9C-2CB1E141D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595" y="3311474"/>
            <a:ext cx="459346" cy="12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See the source image">
            <a:extLst>
              <a:ext uri="{FF2B5EF4-FFF2-40B4-BE49-F238E27FC236}">
                <a16:creationId xmlns:a16="http://schemas.microsoft.com/office/drawing/2014/main" id="{4E7F66C4-A413-407D-A5B0-7EF7138A2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460" y="3313475"/>
            <a:ext cx="446020" cy="12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See the source image">
            <a:extLst>
              <a:ext uri="{FF2B5EF4-FFF2-40B4-BE49-F238E27FC236}">
                <a16:creationId xmlns:a16="http://schemas.microsoft.com/office/drawing/2014/main" id="{DCD81B9A-6484-47AF-963C-48D92FE6D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759" y="3321812"/>
            <a:ext cx="465725" cy="10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https://www.qboxplus.com/wp-content/uploads/2017/01/qbox_black.png">
            <a:extLst>
              <a:ext uri="{FF2B5EF4-FFF2-40B4-BE49-F238E27FC236}">
                <a16:creationId xmlns:a16="http://schemas.microsoft.com/office/drawing/2014/main" id="{57496D30-C7DF-4373-8DFE-C1E1378C0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571" y="2703149"/>
            <a:ext cx="362101" cy="15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134711D3-5FA2-46FA-8126-E2AC9EC86D98}"/>
              </a:ext>
            </a:extLst>
          </p:cNvPr>
          <p:cNvSpPr txBox="1"/>
          <p:nvPr/>
        </p:nvSpPr>
        <p:spPr>
          <a:xfrm>
            <a:off x="7833315" y="2995760"/>
            <a:ext cx="69612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QMC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PACK</a:t>
            </a:r>
            <a:endParaRPr lang="zh-CN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graphicFrame>
        <p:nvGraphicFramePr>
          <p:cNvPr id="47" name="表格 31">
            <a:extLst>
              <a:ext uri="{FF2B5EF4-FFF2-40B4-BE49-F238E27FC236}">
                <a16:creationId xmlns:a16="http://schemas.microsoft.com/office/drawing/2014/main" id="{0B37171D-809B-438A-90B7-281866A8718C}"/>
              </a:ext>
            </a:extLst>
          </p:cNvPr>
          <p:cNvGraphicFramePr>
            <a:graphicFrameLocks noGrp="1"/>
          </p:cNvGraphicFramePr>
          <p:nvPr/>
        </p:nvGraphicFramePr>
        <p:xfrm>
          <a:off x="2154889" y="3617536"/>
          <a:ext cx="8057724" cy="1143000"/>
        </p:xfrm>
        <a:graphic>
          <a:graphicData uri="http://schemas.openxmlformats.org/drawingml/2006/table">
            <a:tbl>
              <a:tblPr firstRow="1" bandRow="1"/>
              <a:tblGrid>
                <a:gridCol w="1342954">
                  <a:extLst>
                    <a:ext uri="{9D8B030D-6E8A-4147-A177-3AD203B41FA5}">
                      <a16:colId xmlns:a16="http://schemas.microsoft.com/office/drawing/2014/main" val="3184315810"/>
                    </a:ext>
                  </a:extLst>
                </a:gridCol>
                <a:gridCol w="1342954">
                  <a:extLst>
                    <a:ext uri="{9D8B030D-6E8A-4147-A177-3AD203B41FA5}">
                      <a16:colId xmlns:a16="http://schemas.microsoft.com/office/drawing/2014/main" val="3385265094"/>
                    </a:ext>
                  </a:extLst>
                </a:gridCol>
                <a:gridCol w="1342954">
                  <a:extLst>
                    <a:ext uri="{9D8B030D-6E8A-4147-A177-3AD203B41FA5}">
                      <a16:colId xmlns:a16="http://schemas.microsoft.com/office/drawing/2014/main" val="3066411674"/>
                    </a:ext>
                  </a:extLst>
                </a:gridCol>
                <a:gridCol w="1342954">
                  <a:extLst>
                    <a:ext uri="{9D8B030D-6E8A-4147-A177-3AD203B41FA5}">
                      <a16:colId xmlns:a16="http://schemas.microsoft.com/office/drawing/2014/main" val="47567086"/>
                    </a:ext>
                  </a:extLst>
                </a:gridCol>
                <a:gridCol w="1342954">
                  <a:extLst>
                    <a:ext uri="{9D8B030D-6E8A-4147-A177-3AD203B41FA5}">
                      <a16:colId xmlns:a16="http://schemas.microsoft.com/office/drawing/2014/main" val="4012006745"/>
                    </a:ext>
                  </a:extLst>
                </a:gridCol>
                <a:gridCol w="1342954">
                  <a:extLst>
                    <a:ext uri="{9D8B030D-6E8A-4147-A177-3AD203B41FA5}">
                      <a16:colId xmlns:a16="http://schemas.microsoft.com/office/drawing/2014/main" val="3334224031"/>
                    </a:ext>
                  </a:extLst>
                </a:gridCol>
              </a:tblGrid>
              <a:tr h="181318"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endParaRPr lang="en-US" altLang="zh-CN" sz="800" b="1" i="0" dirty="0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800" b="1" dirty="0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BWA</a:t>
                      </a:r>
                      <a:endParaRPr lang="zh-CN" altLang="en-US" sz="800" b="1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386784"/>
                  </a:ext>
                </a:extLst>
              </a:tr>
              <a:tr h="181318"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600" dirty="0" err="1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ABySS</a:t>
                      </a:r>
                      <a:endParaRPr lang="zh-CN" altLang="en-US" sz="600" dirty="0">
                        <a:solidFill>
                          <a:schemeClr val="accent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700" b="1" dirty="0" err="1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SPAdes</a:t>
                      </a:r>
                      <a:endParaRPr lang="zh-CN" altLang="en-US" sz="700" b="1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208836"/>
                  </a:ext>
                </a:extLst>
              </a:tr>
              <a:tr h="181318"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BLAST+</a:t>
                      </a:r>
                      <a:endParaRPr lang="zh-CN" altLang="en-US" sz="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915692"/>
                  </a:ext>
                </a:extLst>
              </a:tr>
              <a:tr h="181577"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500" b="1" i="0" dirty="0">
                          <a:solidFill>
                            <a:srgbClr val="0066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SRA-Tools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700" b="1" i="0" dirty="0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Salmon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775619"/>
                  </a:ext>
                </a:extLst>
              </a:tr>
              <a:tr h="185282"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600" b="1" i="0" dirty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  HISAT2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600" b="0" i="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600" b="0" i="0" dirty="0" err="1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Clustal</a:t>
                      </a:r>
                      <a:r>
                        <a:rPr lang="en-US" altLang="zh-CN" sz="600" b="0" i="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-W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500" b="1" i="0" dirty="0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ALLPATHS-LG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2503351"/>
                  </a:ext>
                </a:extLst>
              </a:tr>
              <a:tr h="181318"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800" b="1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500" b="1" i="0" dirty="0" err="1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Bamtools</a:t>
                      </a:r>
                      <a:endParaRPr lang="en-US" altLang="zh-CN" sz="500" b="1" i="0" dirty="0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600" b="1" dirty="0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Velvet</a:t>
                      </a:r>
                      <a:endParaRPr lang="zh-CN" altLang="en-US" sz="800" b="1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368364"/>
                  </a:ext>
                </a:extLst>
              </a:tr>
            </a:tbl>
          </a:graphicData>
        </a:graphic>
      </p:graphicFrame>
      <p:pic>
        <p:nvPicPr>
          <p:cNvPr id="48" name="图片 39">
            <a:extLst>
              <a:ext uri="{FF2B5EF4-FFF2-40B4-BE49-F238E27FC236}">
                <a16:creationId xmlns:a16="http://schemas.microsoft.com/office/drawing/2014/main" id="{424B621D-6726-47BE-9305-FE50584387B4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0" b="100000" l="2167" r="98667">
                        <a14:foregroundMark x1="15667" y1="45178" x2="16833" y2="45178"/>
                        <a14:foregroundMark x1="29500" y1="54315" x2="29500" y2="543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798" y="3785854"/>
            <a:ext cx="362066" cy="118878"/>
          </a:xfrm>
          <a:prstGeom prst="rect">
            <a:avLst/>
          </a:prstGeom>
        </p:spPr>
      </p:pic>
      <p:pic>
        <p:nvPicPr>
          <p:cNvPr id="49" name="Picture 2" descr="See the source image">
            <a:extLst>
              <a:ext uri="{FF2B5EF4-FFF2-40B4-BE49-F238E27FC236}">
                <a16:creationId xmlns:a16="http://schemas.microsoft.com/office/drawing/2014/main" id="{ABA62BC3-67C2-42EE-894A-DB9D7011B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00" r="22850"/>
          <a:stretch/>
        </p:blipFill>
        <p:spPr bwMode="auto">
          <a:xfrm>
            <a:off x="3018945" y="3940208"/>
            <a:ext cx="142694" cy="13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图片 43">
            <a:extLst>
              <a:ext uri="{FF2B5EF4-FFF2-40B4-BE49-F238E27FC236}">
                <a16:creationId xmlns:a16="http://schemas.microsoft.com/office/drawing/2014/main" id="{E7D531C6-5FB7-441B-BB32-420672C00357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279" b="100000" l="0" r="100000">
                        <a14:foregroundMark x1="16533" y1="10864" x2="16533" y2="10864"/>
                        <a14:foregroundMark x1="22133" y1="8914" x2="22133" y2="8914"/>
                        <a14:foregroundMark x1="21067" y1="11978" x2="21067" y2="11978"/>
                        <a14:foregroundMark x1="15733" y1="14763" x2="15733" y2="14763"/>
                        <a14:foregroundMark x1="19733" y1="17827" x2="19733" y2="17827"/>
                        <a14:foregroundMark x1="16267" y1="20056" x2="16267" y2="20056"/>
                        <a14:foregroundMark x1="20000" y1="22284" x2="20000" y2="22284"/>
                        <a14:foregroundMark x1="26667" y1="17549" x2="26667" y2="17549"/>
                        <a14:foregroundMark x1="25867" y1="14485" x2="25867" y2="14206"/>
                        <a14:foregroundMark x1="26933" y1="11978" x2="26933" y2="11978"/>
                        <a14:foregroundMark x1="24800" y1="8914" x2="24800" y2="9471"/>
                        <a14:foregroundMark x1="24800" y1="16713" x2="24800" y2="16713"/>
                        <a14:foregroundMark x1="25067" y1="26184" x2="25067" y2="26184"/>
                        <a14:foregroundMark x1="25867" y1="8914" x2="25867" y2="8914"/>
                        <a14:foregroundMark x1="25067" y1="8357" x2="25067" y2="8357"/>
                        <a14:foregroundMark x1="27733" y1="22563" x2="27733" y2="22563"/>
                        <a14:foregroundMark x1="26400" y1="26184" x2="26400" y2="26184"/>
                        <a14:foregroundMark x1="23733" y1="26741" x2="23733" y2="26741"/>
                        <a14:foregroundMark x1="22133" y1="16713" x2="22133" y2="16713"/>
                        <a14:foregroundMark x1="24267" y1="12256" x2="24267" y2="12256"/>
                        <a14:foregroundMark x1="27200" y1="8078" x2="27200" y2="8635"/>
                        <a14:foregroundMark x1="26400" y1="10306" x2="26400" y2="10306"/>
                        <a14:foregroundMark x1="37067" y1="8914" x2="37067" y2="8914"/>
                        <a14:foregroundMark x1="47733" y1="9749" x2="47733" y2="9749"/>
                        <a14:foregroundMark x1="58667" y1="10306" x2="58667" y2="10306"/>
                        <a14:foregroundMark x1="68000" y1="15042" x2="68000" y2="15042"/>
                        <a14:foregroundMark x1="80000" y1="10028" x2="80000" y2="10028"/>
                        <a14:foregroundMark x1="32533" y1="23120" x2="32533" y2="23120"/>
                        <a14:foregroundMark x1="39467" y1="25627" x2="39467" y2="25627"/>
                        <a14:foregroundMark x1="44533" y1="24234" x2="44533" y2="24234"/>
                        <a14:foregroundMark x1="50133" y1="22841" x2="50667" y2="22841"/>
                        <a14:foregroundMark x1="54933" y1="23120" x2="54933" y2="23120"/>
                        <a14:foregroundMark x1="60267" y1="23398" x2="60267" y2="23398"/>
                        <a14:foregroundMark x1="65067" y1="23955" x2="65067" y2="23955"/>
                        <a14:foregroundMark x1="73067" y1="23120" x2="73067" y2="23120"/>
                        <a14:foregroundMark x1="78400" y1="24513" x2="78400" y2="24513"/>
                        <a14:foregroundMark x1="62933" y1="49582" x2="62933" y2="49582"/>
                        <a14:foregroundMark x1="47733" y1="50975" x2="47733" y2="50975"/>
                        <a14:foregroundMark x1="56800" y1="50696" x2="56800" y2="50696"/>
                        <a14:foregroundMark x1="55467" y1="50696" x2="55467" y2="50696"/>
                        <a14:foregroundMark x1="55467" y1="52368" x2="55467" y2="52368"/>
                        <a14:foregroundMark x1="52000" y1="57382" x2="52000" y2="57382"/>
                        <a14:foregroundMark x1="42133" y1="56825" x2="42133" y2="56825"/>
                        <a14:foregroundMark x1="47200" y1="61560" x2="47200" y2="61560"/>
                        <a14:foregroundMark x1="41600" y1="66852" x2="41600" y2="66852"/>
                        <a14:foregroundMark x1="37067" y1="72981" x2="37067" y2="72981"/>
                        <a14:foregroundMark x1="49333" y1="72702" x2="49333" y2="72702"/>
                        <a14:foregroundMark x1="48800" y1="67131" x2="48800" y2="67131"/>
                        <a14:backgroundMark x1="65867" y1="12535" x2="65867" y2="125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128" y="3904862"/>
            <a:ext cx="219078" cy="209730"/>
          </a:xfrm>
          <a:prstGeom prst="rect">
            <a:avLst/>
          </a:prstGeom>
        </p:spPr>
      </p:pic>
      <p:grpSp>
        <p:nvGrpSpPr>
          <p:cNvPr id="51" name="组合 9">
            <a:extLst>
              <a:ext uri="{FF2B5EF4-FFF2-40B4-BE49-F238E27FC236}">
                <a16:creationId xmlns:a16="http://schemas.microsoft.com/office/drawing/2014/main" id="{11ABA9A7-6D58-4418-B0D5-70C8D1429AB1}"/>
              </a:ext>
            </a:extLst>
          </p:cNvPr>
          <p:cNvGrpSpPr/>
          <p:nvPr/>
        </p:nvGrpSpPr>
        <p:grpSpPr>
          <a:xfrm>
            <a:off x="6765093" y="3665551"/>
            <a:ext cx="339156" cy="172860"/>
            <a:chOff x="5182406" y="917192"/>
            <a:chExt cx="1003804" cy="511614"/>
          </a:xfrm>
        </p:grpSpPr>
        <p:pic>
          <p:nvPicPr>
            <p:cNvPr id="52" name="图片 46">
              <a:extLst>
                <a:ext uri="{FF2B5EF4-FFF2-40B4-BE49-F238E27FC236}">
                  <a16:creationId xmlns:a16="http://schemas.microsoft.com/office/drawing/2014/main" id="{2A0EE69F-F970-4248-AB17-9FB762E42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 cstate="print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9375" b="96875" l="1374" r="986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766"/>
            <a:stretch/>
          </p:blipFill>
          <p:spPr>
            <a:xfrm>
              <a:off x="5182406" y="917192"/>
              <a:ext cx="541722" cy="511614"/>
            </a:xfrm>
            <a:prstGeom prst="rect">
              <a:avLst/>
            </a:prstGeom>
          </p:spPr>
        </p:pic>
        <p:sp>
          <p:nvSpPr>
            <p:cNvPr id="53" name="文本框 47">
              <a:extLst>
                <a:ext uri="{FF2B5EF4-FFF2-40B4-BE49-F238E27FC236}">
                  <a16:creationId xmlns:a16="http://schemas.microsoft.com/office/drawing/2014/main" id="{C9111E82-B70D-4DFF-9B72-E276D5CCB6D4}"/>
                </a:ext>
              </a:extLst>
            </p:cNvPr>
            <p:cNvSpPr txBox="1"/>
            <p:nvPr/>
          </p:nvSpPr>
          <p:spPr>
            <a:xfrm>
              <a:off x="5717247" y="966119"/>
              <a:ext cx="468963" cy="4541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400" dirty="0">
                  <a:solidFill>
                    <a:prstClr val="black"/>
                  </a:solidFill>
                  <a:latin typeface="Bahnschrift Light" panose="020B0502040204020203" pitchFamily="34" charset="0"/>
                  <a:ea typeface="微软雅黑"/>
                </a:rPr>
                <a:t>PAC</a:t>
              </a:r>
            </a:p>
            <a:p>
              <a:r>
                <a:rPr lang="en-US" altLang="zh-CN" sz="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BIO</a:t>
              </a:r>
              <a:endParaRPr lang="zh-CN" altLang="en-US" sz="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4" name="Picture 8" descr="See the source image">
            <a:extLst>
              <a:ext uri="{FF2B5EF4-FFF2-40B4-BE49-F238E27FC236}">
                <a16:creationId xmlns:a16="http://schemas.microsoft.com/office/drawing/2014/main" id="{A1C180CC-32F5-48CC-9B09-F66630117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604" y="3814319"/>
            <a:ext cx="276250" cy="13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图片 15">
            <a:extLst>
              <a:ext uri="{FF2B5EF4-FFF2-40B4-BE49-F238E27FC236}">
                <a16:creationId xmlns:a16="http://schemas.microsoft.com/office/drawing/2014/main" id="{495BF575-E1B9-4984-AF33-7CA8ED97E3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174" y="3834087"/>
            <a:ext cx="385612" cy="192806"/>
          </a:xfrm>
          <a:prstGeom prst="rect">
            <a:avLst/>
          </a:prstGeom>
        </p:spPr>
      </p:pic>
      <p:pic>
        <p:nvPicPr>
          <p:cNvPr id="56" name="图片 19">
            <a:extLst>
              <a:ext uri="{FF2B5EF4-FFF2-40B4-BE49-F238E27FC236}">
                <a16:creationId xmlns:a16="http://schemas.microsoft.com/office/drawing/2014/main" id="{BA1F7EE6-A237-4A46-85CC-A00C522E6414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92" y="4245223"/>
            <a:ext cx="378230" cy="102138"/>
          </a:xfrm>
          <a:prstGeom prst="rect">
            <a:avLst/>
          </a:prstGeom>
        </p:spPr>
      </p:pic>
      <p:pic>
        <p:nvPicPr>
          <p:cNvPr id="57" name="Picture 10" descr="http://mummer.sourceforge.net/logo.gif">
            <a:extLst>
              <a:ext uri="{FF2B5EF4-FFF2-40B4-BE49-F238E27FC236}">
                <a16:creationId xmlns:a16="http://schemas.microsoft.com/office/drawing/2014/main" id="{C55F2120-7130-494D-8C72-60FCC24C2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800" y="3670520"/>
            <a:ext cx="386186" cy="16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图片 21">
            <a:extLst>
              <a:ext uri="{FF2B5EF4-FFF2-40B4-BE49-F238E27FC236}">
                <a16:creationId xmlns:a16="http://schemas.microsoft.com/office/drawing/2014/main" id="{49381AE4-B5F6-44A1-9BB6-E8BE1397AC01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385" y="3880146"/>
            <a:ext cx="303194" cy="100688"/>
          </a:xfrm>
          <a:prstGeom prst="rect">
            <a:avLst/>
          </a:prstGeom>
        </p:spPr>
      </p:pic>
      <p:pic>
        <p:nvPicPr>
          <p:cNvPr id="59" name="Picture 12" descr="http://bowtie-bio.sourceforge.net/images/bowtie_logo.png">
            <a:extLst>
              <a:ext uri="{FF2B5EF4-FFF2-40B4-BE49-F238E27FC236}">
                <a16:creationId xmlns:a16="http://schemas.microsoft.com/office/drawing/2014/main" id="{7E291442-AC0F-42C2-B68B-B89E3CE90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775" y="3679356"/>
            <a:ext cx="327598" cy="14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4" descr="Center for Algorithmic Biotechnology">
            <a:extLst>
              <a:ext uri="{FF2B5EF4-FFF2-40B4-BE49-F238E27FC236}">
                <a16:creationId xmlns:a16="http://schemas.microsoft.com/office/drawing/2014/main" id="{DA7E3A0A-37E9-44AD-BC50-8FC9248EF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614" y="4036797"/>
            <a:ext cx="171822" cy="17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 descr="TrinityCompositeLogo">
            <a:extLst>
              <a:ext uri="{FF2B5EF4-FFF2-40B4-BE49-F238E27FC236}">
                <a16:creationId xmlns:a16="http://schemas.microsoft.com/office/drawing/2014/main" id="{09C5744A-2C9B-494F-B882-F163DF0C4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998" y="4089351"/>
            <a:ext cx="280460" cy="18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AutoShape 18" descr="http://www.broadinstitute.org/software/allpaths-lg/blog/wp-content/uploads/2013/05/DISCOVAR_logo_500px-300x108.png">
            <a:extLst>
              <a:ext uri="{FF2B5EF4-FFF2-40B4-BE49-F238E27FC236}">
                <a16:creationId xmlns:a16="http://schemas.microsoft.com/office/drawing/2014/main" id="{AE7D0CB6-3E8F-4DB2-9E5D-18B16A2ECA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8485" y="4075078"/>
            <a:ext cx="102984" cy="1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prstClr val="black"/>
              </a:solidFill>
              <a:ea typeface="微软雅黑"/>
            </a:endParaRPr>
          </a:p>
        </p:txBody>
      </p:sp>
      <p:pic>
        <p:nvPicPr>
          <p:cNvPr id="63" name="Picture 20" descr="http://www.broadinstitute.org/software/allpaths-lg/blog/wp-content/uploads/2013/05/DISCOVAR_logo_500px-300x108.png">
            <a:extLst>
              <a:ext uri="{FF2B5EF4-FFF2-40B4-BE49-F238E27FC236}">
                <a16:creationId xmlns:a16="http://schemas.microsoft.com/office/drawing/2014/main" id="{D0F4D678-C938-428C-B071-9EAF1CB6B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743" y="4066151"/>
            <a:ext cx="335662" cy="12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2" descr="http://bioinf.uni-greifswald.de/augustus/images/augustus.head.transparent.gif">
            <a:extLst>
              <a:ext uri="{FF2B5EF4-FFF2-40B4-BE49-F238E27FC236}">
                <a16:creationId xmlns:a16="http://schemas.microsoft.com/office/drawing/2014/main" id="{AC6B60A6-51B4-467B-B7B9-A44C10197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73" y="4025357"/>
            <a:ext cx="177202" cy="19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4" descr="See the source image">
            <a:extLst>
              <a:ext uri="{FF2B5EF4-FFF2-40B4-BE49-F238E27FC236}">
                <a16:creationId xmlns:a16="http://schemas.microsoft.com/office/drawing/2014/main" id="{1887AB21-218A-4093-A3C5-6F59225B6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072" y="4589121"/>
            <a:ext cx="289642" cy="13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图片 25">
            <a:extLst>
              <a:ext uri="{FF2B5EF4-FFF2-40B4-BE49-F238E27FC236}">
                <a16:creationId xmlns:a16="http://schemas.microsoft.com/office/drawing/2014/main" id="{CBEF62DF-97C9-4B1F-9A79-178303CBDD18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640" y="4065229"/>
            <a:ext cx="344600" cy="100612"/>
          </a:xfrm>
          <a:prstGeom prst="rect">
            <a:avLst/>
          </a:prstGeom>
        </p:spPr>
      </p:pic>
      <p:pic>
        <p:nvPicPr>
          <p:cNvPr id="67" name="Picture 30" descr="http://1001genomes.org/layout_files/logo_1001genomes_v5.png">
            <a:extLst>
              <a:ext uri="{FF2B5EF4-FFF2-40B4-BE49-F238E27FC236}">
                <a16:creationId xmlns:a16="http://schemas.microsoft.com/office/drawing/2014/main" id="{D7B504B9-B7B5-4D38-BD03-03AE29464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955" y="4261174"/>
            <a:ext cx="368330" cy="13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图片 29">
            <a:extLst>
              <a:ext uri="{FF2B5EF4-FFF2-40B4-BE49-F238E27FC236}">
                <a16:creationId xmlns:a16="http://schemas.microsoft.com/office/drawing/2014/main" id="{CAE5194E-808E-4757-BC00-0CEE054B2B45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780354" y="4259393"/>
            <a:ext cx="329256" cy="74632"/>
          </a:xfrm>
          <a:prstGeom prst="rect">
            <a:avLst/>
          </a:prstGeom>
        </p:spPr>
      </p:pic>
      <p:pic>
        <p:nvPicPr>
          <p:cNvPr id="69" name="Picture 36" descr="See the source image">
            <a:extLst>
              <a:ext uri="{FF2B5EF4-FFF2-40B4-BE49-F238E27FC236}">
                <a16:creationId xmlns:a16="http://schemas.microsoft.com/office/drawing/2014/main" id="{2A5B9751-28E7-4476-B704-CA85CADE6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675" y="4380983"/>
            <a:ext cx="221798" cy="20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8" descr="See the source image">
            <a:extLst>
              <a:ext uri="{FF2B5EF4-FFF2-40B4-BE49-F238E27FC236}">
                <a16:creationId xmlns:a16="http://schemas.microsoft.com/office/drawing/2014/main" id="{FD03845C-BD16-4DF5-BFB3-B10A810EC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430" y="4198166"/>
            <a:ext cx="306926" cy="19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图片 49">
            <a:extLst>
              <a:ext uri="{FF2B5EF4-FFF2-40B4-BE49-F238E27FC236}">
                <a16:creationId xmlns:a16="http://schemas.microsoft.com/office/drawing/2014/main" id="{BFBE61F5-339D-4FE7-84BD-D3E29808F0FB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287" y="4432980"/>
            <a:ext cx="340574" cy="96968"/>
          </a:xfrm>
          <a:prstGeom prst="rect">
            <a:avLst/>
          </a:prstGeom>
        </p:spPr>
      </p:pic>
      <p:pic>
        <p:nvPicPr>
          <p:cNvPr id="72" name="图片 51">
            <a:extLst>
              <a:ext uri="{FF2B5EF4-FFF2-40B4-BE49-F238E27FC236}">
                <a16:creationId xmlns:a16="http://schemas.microsoft.com/office/drawing/2014/main" id="{F05B4742-B911-45B2-8B59-2BA77391399E}"/>
              </a:ext>
            </a:extLst>
          </p:cNvPr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230" y="4425212"/>
            <a:ext cx="356152" cy="112502"/>
          </a:xfrm>
          <a:prstGeom prst="rect">
            <a:avLst/>
          </a:prstGeom>
        </p:spPr>
      </p:pic>
      <p:pic>
        <p:nvPicPr>
          <p:cNvPr id="73" name="图片 52">
            <a:extLst>
              <a:ext uri="{FF2B5EF4-FFF2-40B4-BE49-F238E27FC236}">
                <a16:creationId xmlns:a16="http://schemas.microsoft.com/office/drawing/2014/main" id="{D24BBAC9-93A0-4FB5-949A-3EA6BE147235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4282219" y="4568622"/>
            <a:ext cx="179382" cy="179382"/>
          </a:xfrm>
          <a:prstGeom prst="rect">
            <a:avLst/>
          </a:prstGeom>
        </p:spPr>
      </p:pic>
      <p:pic>
        <p:nvPicPr>
          <p:cNvPr id="74" name="图片 55">
            <a:extLst>
              <a:ext uri="{FF2B5EF4-FFF2-40B4-BE49-F238E27FC236}">
                <a16:creationId xmlns:a16="http://schemas.microsoft.com/office/drawing/2014/main" id="{A654FEEE-A2C9-415F-AD70-586FA9F8615F}"/>
              </a:ext>
            </a:extLst>
          </p:cNvPr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612" y="4606937"/>
            <a:ext cx="350182" cy="102920"/>
          </a:xfrm>
          <a:prstGeom prst="rect">
            <a:avLst/>
          </a:prstGeom>
        </p:spPr>
      </p:pic>
      <p:pic>
        <p:nvPicPr>
          <p:cNvPr id="75" name="Picture 42" descr="See the source image">
            <a:extLst>
              <a:ext uri="{FF2B5EF4-FFF2-40B4-BE49-F238E27FC236}">
                <a16:creationId xmlns:a16="http://schemas.microsoft.com/office/drawing/2014/main" id="{68878FB1-D907-442A-8663-C777C4080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167" y="4560017"/>
            <a:ext cx="367630" cy="19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6" name="表格 41">
            <a:extLst>
              <a:ext uri="{FF2B5EF4-FFF2-40B4-BE49-F238E27FC236}">
                <a16:creationId xmlns:a16="http://schemas.microsoft.com/office/drawing/2014/main" id="{0E3524AB-8CB2-47E9-803B-9FFFB8A50421}"/>
              </a:ext>
            </a:extLst>
          </p:cNvPr>
          <p:cNvGraphicFramePr>
            <a:graphicFrameLocks noGrp="1"/>
          </p:cNvGraphicFramePr>
          <p:nvPr/>
        </p:nvGraphicFramePr>
        <p:xfrm>
          <a:off x="2259367" y="4870105"/>
          <a:ext cx="7848768" cy="858540"/>
        </p:xfrm>
        <a:graphic>
          <a:graphicData uri="http://schemas.openxmlformats.org/drawingml/2006/table">
            <a:tbl>
              <a:tblPr firstRow="1" bandRow="1"/>
              <a:tblGrid>
                <a:gridCol w="1308128">
                  <a:extLst>
                    <a:ext uri="{9D8B030D-6E8A-4147-A177-3AD203B41FA5}">
                      <a16:colId xmlns:a16="http://schemas.microsoft.com/office/drawing/2014/main" val="3184315810"/>
                    </a:ext>
                  </a:extLst>
                </a:gridCol>
                <a:gridCol w="1308128">
                  <a:extLst>
                    <a:ext uri="{9D8B030D-6E8A-4147-A177-3AD203B41FA5}">
                      <a16:colId xmlns:a16="http://schemas.microsoft.com/office/drawing/2014/main" val="3385265094"/>
                    </a:ext>
                  </a:extLst>
                </a:gridCol>
                <a:gridCol w="1308128">
                  <a:extLst>
                    <a:ext uri="{9D8B030D-6E8A-4147-A177-3AD203B41FA5}">
                      <a16:colId xmlns:a16="http://schemas.microsoft.com/office/drawing/2014/main" val="3066411674"/>
                    </a:ext>
                  </a:extLst>
                </a:gridCol>
                <a:gridCol w="1308128">
                  <a:extLst>
                    <a:ext uri="{9D8B030D-6E8A-4147-A177-3AD203B41FA5}">
                      <a16:colId xmlns:a16="http://schemas.microsoft.com/office/drawing/2014/main" val="47567086"/>
                    </a:ext>
                  </a:extLst>
                </a:gridCol>
                <a:gridCol w="1308128">
                  <a:extLst>
                    <a:ext uri="{9D8B030D-6E8A-4147-A177-3AD203B41FA5}">
                      <a16:colId xmlns:a16="http://schemas.microsoft.com/office/drawing/2014/main" val="4012006745"/>
                    </a:ext>
                  </a:extLst>
                </a:gridCol>
                <a:gridCol w="1308128">
                  <a:extLst>
                    <a:ext uri="{9D8B030D-6E8A-4147-A177-3AD203B41FA5}">
                      <a16:colId xmlns:a16="http://schemas.microsoft.com/office/drawing/2014/main" val="3334224031"/>
                    </a:ext>
                  </a:extLst>
                </a:gridCol>
              </a:tblGrid>
              <a:tr h="286180"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endParaRPr lang="zh-CN" altLang="en-US" sz="1050" dirty="0"/>
                    </a:p>
                  </a:txBody>
                  <a:tcPr marL="38992" marR="38992" marT="19496" marB="19496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endParaRPr lang="zh-CN" altLang="en-US" sz="1050" dirty="0"/>
                    </a:p>
                  </a:txBody>
                  <a:tcPr marL="38992" marR="38992" marT="19496" marB="19496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1050" b="1" dirty="0">
                        <a:solidFill>
                          <a:srgbClr val="74B71B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992" marR="38992" marT="19496" marB="1949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endParaRPr lang="zh-CN" altLang="en-US" sz="1050"/>
                    </a:p>
                  </a:txBody>
                  <a:tcPr marL="38992" marR="38992" marT="19496" marB="19496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        GRAPES</a:t>
                      </a:r>
                      <a:endParaRPr kumimoji="0" lang="zh-CN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38992" marR="38992" marT="19496" marB="1949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endParaRPr lang="zh-CN" altLang="en-US" sz="1050" dirty="0"/>
                    </a:p>
                  </a:txBody>
                  <a:tcPr marL="38992" marR="38992" marT="19496" marB="19496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386784"/>
                  </a:ext>
                </a:extLst>
              </a:tr>
              <a:tr h="286180"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endParaRPr lang="zh-CN" altLang="en-US" sz="1050" dirty="0"/>
                    </a:p>
                  </a:txBody>
                  <a:tcPr marL="38992" marR="38992" marT="19496" marB="19496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endParaRPr lang="zh-CN" altLang="en-US" sz="1050" dirty="0"/>
                    </a:p>
                  </a:txBody>
                  <a:tcPr marL="38992" marR="38992" marT="19496" marB="19496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endParaRPr lang="zh-CN" altLang="en-US" sz="1050" dirty="0"/>
                    </a:p>
                  </a:txBody>
                  <a:tcPr marL="38992" marR="38992" marT="19496" marB="19496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endParaRPr lang="zh-CN" altLang="en-US" sz="1050"/>
                    </a:p>
                  </a:txBody>
                  <a:tcPr marL="38992" marR="38992" marT="19496" marB="19496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800" b="1" dirty="0">
                        <a:latin typeface="Constantia" panose="02030602050306030303" pitchFamily="18" charset="0"/>
                      </a:endParaRPr>
                    </a:p>
                  </a:txBody>
                  <a:tcPr marL="38992" marR="38992" marT="19496" marB="1949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endParaRPr lang="zh-CN" altLang="en-US" sz="1050" dirty="0"/>
                    </a:p>
                  </a:txBody>
                  <a:tcPr marL="38992" marR="38992" marT="19496" marB="19496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208836"/>
                  </a:ext>
                </a:extLst>
              </a:tr>
              <a:tr h="286180"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endParaRPr lang="zh-CN" altLang="en-US" sz="1050"/>
                    </a:p>
                  </a:txBody>
                  <a:tcPr marL="38992" marR="38992" marT="19496" marB="19496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endParaRPr lang="zh-CN" altLang="en-US" sz="1050"/>
                    </a:p>
                  </a:txBody>
                  <a:tcPr marL="38992" marR="38992" marT="19496" marB="19496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endParaRPr lang="zh-CN" altLang="en-US" sz="1050" dirty="0"/>
                    </a:p>
                  </a:txBody>
                  <a:tcPr marL="38992" marR="38992" marT="19496" marB="19496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8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 WRF-Chem</a:t>
                      </a:r>
                      <a:endParaRPr lang="zh-CN" altLang="en-US" sz="800" b="1" dirty="0">
                        <a:latin typeface="Cambria" panose="02040503050406030204" pitchFamily="18" charset="0"/>
                      </a:endParaRPr>
                    </a:p>
                  </a:txBody>
                  <a:tcPr marL="38992" marR="38992" marT="19496" marB="1949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endParaRPr lang="zh-CN" altLang="en-US" sz="1050" dirty="0"/>
                    </a:p>
                  </a:txBody>
                  <a:tcPr marL="38992" marR="38992" marT="19496" marB="19496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1pPr>
                      <a:lvl2pPr marL="45721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2pPr>
                      <a:lvl3pPr marL="914423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3pPr>
                      <a:lvl4pPr marL="1371634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4pPr>
                      <a:lvl5pPr marL="1828846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5pPr>
                      <a:lvl6pPr marL="2286057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6pPr>
                      <a:lvl7pPr marL="2743268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7pPr>
                      <a:lvl8pPr marL="3200480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8pPr>
                      <a:lvl9pPr marL="3657692" algn="l" defTabSz="914423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  NAQPMS</a:t>
                      </a:r>
                      <a:endParaRPr kumimoji="0" lang="zh-CN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38992" marR="38992" marT="19496" marB="1949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915692"/>
                  </a:ext>
                </a:extLst>
              </a:tr>
            </a:tbl>
          </a:graphicData>
        </a:graphic>
      </p:graphicFrame>
      <p:pic>
        <p:nvPicPr>
          <p:cNvPr id="77" name="Picture 2" descr="æ¥çæºå¾å">
            <a:extLst>
              <a:ext uri="{FF2B5EF4-FFF2-40B4-BE49-F238E27FC236}">
                <a16:creationId xmlns:a16="http://schemas.microsoft.com/office/drawing/2014/main" id="{B1C27E46-71AF-4CEF-B589-625DA322A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20" y="4994272"/>
            <a:ext cx="435788" cy="8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图片 43">
            <a:extLst>
              <a:ext uri="{FF2B5EF4-FFF2-40B4-BE49-F238E27FC236}">
                <a16:creationId xmlns:a16="http://schemas.microsoft.com/office/drawing/2014/main" id="{2B683986-5F4C-4FD4-982E-E6AA518B9DB2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4146648" y="4971579"/>
            <a:ext cx="404664" cy="138032"/>
          </a:xfrm>
          <a:prstGeom prst="rect">
            <a:avLst/>
          </a:prstGeom>
        </p:spPr>
      </p:pic>
      <p:pic>
        <p:nvPicPr>
          <p:cNvPr id="79" name="图片 8">
            <a:extLst>
              <a:ext uri="{FF2B5EF4-FFF2-40B4-BE49-F238E27FC236}">
                <a16:creationId xmlns:a16="http://schemas.microsoft.com/office/drawing/2014/main" id="{343C32B4-FC20-4ED4-93DB-7B45CC701C31}"/>
              </a:ext>
            </a:extLst>
          </p:cNvPr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900" y="4965288"/>
            <a:ext cx="300523" cy="174497"/>
          </a:xfrm>
          <a:prstGeom prst="rect">
            <a:avLst/>
          </a:prstGeom>
        </p:spPr>
      </p:pic>
      <p:pic>
        <p:nvPicPr>
          <p:cNvPr id="80" name="图片 13">
            <a:extLst>
              <a:ext uri="{FF2B5EF4-FFF2-40B4-BE49-F238E27FC236}">
                <a16:creationId xmlns:a16="http://schemas.microsoft.com/office/drawing/2014/main" id="{F0563D8B-9617-4474-A166-161FCF076472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44" y="4936304"/>
            <a:ext cx="240300" cy="222874"/>
          </a:xfrm>
          <a:prstGeom prst="rect">
            <a:avLst/>
          </a:prstGeom>
        </p:spPr>
      </p:pic>
      <p:pic>
        <p:nvPicPr>
          <p:cNvPr id="81" name="Picture 4" descr="http://fvcom.smast.umassd.edu/FVCOM/Source/FVCOMb.jpg">
            <a:extLst>
              <a:ext uri="{FF2B5EF4-FFF2-40B4-BE49-F238E27FC236}">
                <a16:creationId xmlns:a16="http://schemas.microsoft.com/office/drawing/2014/main" id="{931EF3F5-81AA-4932-A8FE-153127C9E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64"/>
          <a:stretch/>
        </p:blipFill>
        <p:spPr bwMode="auto">
          <a:xfrm>
            <a:off x="4102793" y="5241080"/>
            <a:ext cx="463687" cy="15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Banner">
            <a:extLst>
              <a:ext uri="{FF2B5EF4-FFF2-40B4-BE49-F238E27FC236}">
                <a16:creationId xmlns:a16="http://schemas.microsoft.com/office/drawing/2014/main" id="{81056881-D40E-45AC-BFD1-33BB27E7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975" y="5210808"/>
            <a:ext cx="231844" cy="20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图片 55">
            <a:extLst>
              <a:ext uri="{FF2B5EF4-FFF2-40B4-BE49-F238E27FC236}">
                <a16:creationId xmlns:a16="http://schemas.microsoft.com/office/drawing/2014/main" id="{B3B4C839-0665-428E-A02A-41CBD642946D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9381533" y="4957660"/>
            <a:ext cx="367538" cy="162246"/>
          </a:xfrm>
          <a:prstGeom prst="rect">
            <a:avLst/>
          </a:prstGeom>
        </p:spPr>
      </p:pic>
      <p:pic>
        <p:nvPicPr>
          <p:cNvPr id="84" name="图片 56" descr="屏幕剪辑">
            <a:extLst>
              <a:ext uri="{FF2B5EF4-FFF2-40B4-BE49-F238E27FC236}">
                <a16:creationId xmlns:a16="http://schemas.microsoft.com/office/drawing/2014/main" id="{CCE71CCE-5E3F-47F6-B3F7-C25935424FA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376" y="5510381"/>
            <a:ext cx="391236" cy="147946"/>
          </a:xfrm>
          <a:prstGeom prst="rect">
            <a:avLst/>
          </a:prstGeom>
        </p:spPr>
      </p:pic>
      <p:pic>
        <p:nvPicPr>
          <p:cNvPr id="85" name="图片 57">
            <a:extLst>
              <a:ext uri="{FF2B5EF4-FFF2-40B4-BE49-F238E27FC236}">
                <a16:creationId xmlns:a16="http://schemas.microsoft.com/office/drawing/2014/main" id="{4846B13A-B32B-416D-A5EA-6E4A1809AC1B}"/>
              </a:ext>
            </a:extLst>
          </p:cNvPr>
          <p:cNvPicPr>
            <a:picLocks noChangeAspect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896" y="5505479"/>
            <a:ext cx="333275" cy="157750"/>
          </a:xfrm>
          <a:prstGeom prst="rect">
            <a:avLst/>
          </a:prstGeom>
        </p:spPr>
      </p:pic>
      <p:pic>
        <p:nvPicPr>
          <p:cNvPr id="86" name="Picture 4" descr="http://www.nemo-ocean.eu/var/ezwebin_site/storage/images/design/nemo-website/172-5-eng-US/NEMO-Website.png">
            <a:extLst>
              <a:ext uri="{FF2B5EF4-FFF2-40B4-BE49-F238E27FC236}">
                <a16:creationId xmlns:a16="http://schemas.microsoft.com/office/drawing/2014/main" id="{ADE49905-106F-42A4-B29B-EC18BC263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565" y="5522940"/>
            <a:ext cx="439887" cy="14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图片 60">
            <a:extLst>
              <a:ext uri="{FF2B5EF4-FFF2-40B4-BE49-F238E27FC236}">
                <a16:creationId xmlns:a16="http://schemas.microsoft.com/office/drawing/2014/main" id="{A1847D79-3B3B-4174-8A67-E2AB0C099735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8074821" y="5466422"/>
            <a:ext cx="352333" cy="231971"/>
          </a:xfrm>
          <a:prstGeom prst="rect">
            <a:avLst/>
          </a:prstGeom>
        </p:spPr>
      </p:pic>
      <p:pic>
        <p:nvPicPr>
          <p:cNvPr id="88" name="Picture 2" descr="æ¥çæºå¾å">
            <a:extLst>
              <a:ext uri="{FF2B5EF4-FFF2-40B4-BE49-F238E27FC236}">
                <a16:creationId xmlns:a16="http://schemas.microsoft.com/office/drawing/2014/main" id="{CAA1FE7A-E600-4FD2-98CD-F8D234537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508" y="5260845"/>
            <a:ext cx="415260" cy="11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图片 15">
            <a:extLst>
              <a:ext uri="{FF2B5EF4-FFF2-40B4-BE49-F238E27FC236}">
                <a16:creationId xmlns:a16="http://schemas.microsoft.com/office/drawing/2014/main" id="{0C59AF26-8846-44B7-A5FB-6730F0723425}"/>
              </a:ext>
            </a:extLst>
          </p:cNvPr>
          <p:cNvPicPr>
            <a:picLocks noChangeAspect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890" y="5196130"/>
            <a:ext cx="260824" cy="233923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26F436AA-EA12-48B2-83B2-06DBE0146BDA}"/>
              </a:ext>
            </a:extLst>
          </p:cNvPr>
          <p:cNvPicPr>
            <a:picLocks noChangeAspect="1"/>
          </p:cNvPicPr>
          <p:nvPr/>
        </p:nvPicPr>
        <p:blipFill>
          <a:blip r:embed="rId7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40" y="5935459"/>
            <a:ext cx="754084" cy="229652"/>
          </a:xfrm>
          <a:prstGeom prst="rect">
            <a:avLst/>
          </a:prstGeom>
        </p:spPr>
      </p:pic>
      <p:pic>
        <p:nvPicPr>
          <p:cNvPr id="91" name="Picture 2">
            <a:extLst>
              <a:ext uri="{FF2B5EF4-FFF2-40B4-BE49-F238E27FC236}">
                <a16:creationId xmlns:a16="http://schemas.microsoft.com/office/drawing/2014/main" id="{5DA62B04-5C2D-4FB8-9564-AA4E9FE7D106}"/>
              </a:ext>
            </a:extLst>
          </p:cNvPr>
          <p:cNvPicPr/>
          <p:nvPr/>
        </p:nvPicPr>
        <p:blipFill>
          <a:blip r:embed="rId71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0323" y="5921072"/>
            <a:ext cx="390954" cy="258426"/>
          </a:xfrm>
          <a:prstGeom prst="rect">
            <a:avLst/>
          </a:prstGeom>
          <a:ln w="9360">
            <a:noFill/>
          </a:ln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85A47C76-3668-4648-94C4-AE0F76DFA296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391" y="5936502"/>
            <a:ext cx="472304" cy="228670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DE69FEB7-CE57-4175-A399-44144C882426}"/>
              </a:ext>
            </a:extLst>
          </p:cNvPr>
          <p:cNvPicPr>
            <a:picLocks noChangeAspect="1"/>
          </p:cNvPicPr>
          <p:nvPr/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35" y="5988075"/>
            <a:ext cx="477104" cy="127520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A812A73C-E667-4EAF-81A4-3BA2A0F782CD}"/>
              </a:ext>
            </a:extLst>
          </p:cNvPr>
          <p:cNvPicPr>
            <a:picLocks noChangeAspect="1"/>
          </p:cNvPicPr>
          <p:nvPr/>
        </p:nvPicPr>
        <p:blipFill rotWithShape="1">
          <a:blip r:embed="rId7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16" t="66817"/>
          <a:stretch/>
        </p:blipFill>
        <p:spPr>
          <a:xfrm>
            <a:off x="9270163" y="6101503"/>
            <a:ext cx="577120" cy="48630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8FF0DE33-F06F-4551-BFFF-1D1B8107D5B7}"/>
              </a:ext>
            </a:extLst>
          </p:cNvPr>
          <p:cNvPicPr>
            <a:picLocks noChangeAspect="1"/>
          </p:cNvPicPr>
          <p:nvPr/>
        </p:nvPicPr>
        <p:blipFill rotWithShape="1">
          <a:blip r:embed="rId7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18"/>
          <a:stretch/>
        </p:blipFill>
        <p:spPr>
          <a:xfrm>
            <a:off x="9409772" y="5929638"/>
            <a:ext cx="297904" cy="119138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0ECB3211-2822-4DE2-896A-CBF5C2128C53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84" y="6356705"/>
            <a:ext cx="531034" cy="160006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9E2456BD-8606-45E7-808F-57BCC50A1658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60" y="6358330"/>
            <a:ext cx="519952" cy="185968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57945FF7-DD59-4041-B3A3-025EC01D5FE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35" y="6278104"/>
            <a:ext cx="323294" cy="323292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7E613589-4707-49DD-9B6A-40368841179D}"/>
              </a:ext>
            </a:extLst>
          </p:cNvPr>
          <p:cNvPicPr>
            <a:picLocks noChangeAspect="1"/>
          </p:cNvPicPr>
          <p:nvPr/>
        </p:nvPicPr>
        <p:blipFill>
          <a:blip r:embed="rId7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835" y="6266929"/>
            <a:ext cx="361168" cy="361166"/>
          </a:xfrm>
          <a:prstGeom prst="rect">
            <a:avLst/>
          </a:prstGeom>
        </p:spPr>
      </p:pic>
      <p:pic>
        <p:nvPicPr>
          <p:cNvPr id="100" name="Picture 2" descr="See the source image">
            <a:extLst>
              <a:ext uri="{FF2B5EF4-FFF2-40B4-BE49-F238E27FC236}">
                <a16:creationId xmlns:a16="http://schemas.microsoft.com/office/drawing/2014/main" id="{FE49DD6B-E715-46CA-AB0F-40A274F8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553" y="5976723"/>
            <a:ext cx="523912" cy="15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4" descr="See the source image">
            <a:extLst>
              <a:ext uri="{FF2B5EF4-FFF2-40B4-BE49-F238E27FC236}">
                <a16:creationId xmlns:a16="http://schemas.microsoft.com/office/drawing/2014/main" id="{7991958A-723C-4594-A23B-8873BFAAE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85" y="6302468"/>
            <a:ext cx="647640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3">
            <a:extLst>
              <a:ext uri="{FF2B5EF4-FFF2-40B4-BE49-F238E27FC236}">
                <a16:creationId xmlns:a16="http://schemas.microsoft.com/office/drawing/2014/main" id="{4D392802-9BA6-4E47-B1EF-87BA3758B7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71"/>
          <a:stretch/>
        </p:blipFill>
        <p:spPr bwMode="auto">
          <a:xfrm>
            <a:off x="9139937" y="6367422"/>
            <a:ext cx="782933" cy="17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C5395255-0E30-4685-BF7D-E23390E53328}"/>
              </a:ext>
            </a:extLst>
          </p:cNvPr>
          <p:cNvPicPr>
            <a:picLocks noChangeAspect="1"/>
          </p:cNvPicPr>
          <p:nvPr/>
        </p:nvPicPr>
        <p:blipFill>
          <a:blip r:embed="rId8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38" y="5169229"/>
            <a:ext cx="260824" cy="260824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id="{4FBE3D58-C88D-421C-832A-93ECF61C2525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287" y="5163921"/>
            <a:ext cx="390954" cy="139244"/>
          </a:xfrm>
          <a:prstGeom prst="rect">
            <a:avLst/>
          </a:prstGeom>
        </p:spPr>
      </p:pic>
      <p:pic>
        <p:nvPicPr>
          <p:cNvPr id="105" name="图片 11">
            <a:extLst>
              <a:ext uri="{FF2B5EF4-FFF2-40B4-BE49-F238E27FC236}">
                <a16:creationId xmlns:a16="http://schemas.microsoft.com/office/drawing/2014/main" id="{03871538-873F-4ECF-BBFD-6F485DBE5E78}"/>
              </a:ext>
            </a:extLst>
          </p:cNvPr>
          <p:cNvPicPr>
            <a:picLocks noChangeAspect="1"/>
          </p:cNvPicPr>
          <p:nvPr/>
        </p:nvPicPr>
        <p:blipFill rotWithShape="1">
          <a:blip r:embed="rId8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6" t="35228" r="48622" b="35759"/>
          <a:stretch/>
        </p:blipFill>
        <p:spPr>
          <a:xfrm>
            <a:off x="2896301" y="3578114"/>
            <a:ext cx="368692" cy="143186"/>
          </a:xfrm>
          <a:prstGeom prst="rect">
            <a:avLst/>
          </a:prstGeom>
        </p:spPr>
      </p:pic>
      <p:pic>
        <p:nvPicPr>
          <p:cNvPr id="106" name="Image821">
            <a:extLst>
              <a:ext uri="{FF2B5EF4-FFF2-40B4-BE49-F238E27FC236}">
                <a16:creationId xmlns:a16="http://schemas.microsoft.com/office/drawing/2014/main" id="{8981070B-53A9-4D5B-B947-4D92E378C0C4}"/>
              </a:ext>
            </a:extLst>
          </p:cNvPr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4144692" y="3577478"/>
            <a:ext cx="113935" cy="124910"/>
          </a:xfrm>
          <a:prstGeom prst="rect">
            <a:avLst/>
          </a:prstGeom>
          <a:noFill/>
        </p:spPr>
      </p:pic>
      <p:pic>
        <p:nvPicPr>
          <p:cNvPr id="107" name="Image820">
            <a:extLst>
              <a:ext uri="{FF2B5EF4-FFF2-40B4-BE49-F238E27FC236}">
                <a16:creationId xmlns:a16="http://schemas.microsoft.com/office/drawing/2014/main" id="{6DE4E1B6-E678-4178-9D29-66348AC4CF40}"/>
              </a:ext>
            </a:extLst>
          </p:cNvPr>
          <p:cNvPicPr>
            <a:picLocks noChangeAspect="1"/>
          </p:cNvPicPr>
          <p:nvPr/>
        </p:nvPicPr>
        <p:blipFill>
          <a:blip r:embed="rId87"/>
          <a:stretch>
            <a:fillRect/>
          </a:stretch>
        </p:blipFill>
        <p:spPr>
          <a:xfrm>
            <a:off x="4235460" y="3598394"/>
            <a:ext cx="298330" cy="130347"/>
          </a:xfrm>
          <a:prstGeom prst="rect">
            <a:avLst/>
          </a:prstGeom>
          <a:noFill/>
        </p:spPr>
      </p:pic>
      <p:pic>
        <p:nvPicPr>
          <p:cNvPr id="108" name="Image835">
            <a:extLst>
              <a:ext uri="{FF2B5EF4-FFF2-40B4-BE49-F238E27FC236}">
                <a16:creationId xmlns:a16="http://schemas.microsoft.com/office/drawing/2014/main" id="{44159A3C-F0CF-4BB3-B03B-D62EB6108D41}"/>
              </a:ext>
            </a:extLst>
          </p:cNvPr>
          <p:cNvPicPr>
            <a:picLocks noChangeAspect="1"/>
          </p:cNvPicPr>
          <p:nvPr/>
        </p:nvPicPr>
        <p:blipFill>
          <a:blip r:embed="rId88"/>
          <a:stretch>
            <a:fillRect/>
          </a:stretch>
        </p:blipFill>
        <p:spPr>
          <a:xfrm>
            <a:off x="6623940" y="3289314"/>
            <a:ext cx="691701" cy="199249"/>
          </a:xfrm>
          <a:prstGeom prst="rect">
            <a:avLst/>
          </a:prstGeom>
          <a:noFill/>
        </p:spPr>
      </p:pic>
      <p:pic>
        <p:nvPicPr>
          <p:cNvPr id="109" name="Image818">
            <a:extLst>
              <a:ext uri="{FF2B5EF4-FFF2-40B4-BE49-F238E27FC236}">
                <a16:creationId xmlns:a16="http://schemas.microsoft.com/office/drawing/2014/main" id="{F1DA432B-39CE-4FFB-ACC2-E1960D5E27EA}"/>
              </a:ext>
            </a:extLst>
          </p:cNvPr>
          <p:cNvPicPr>
            <a:picLocks noChangeAspect="1"/>
          </p:cNvPicPr>
          <p:nvPr/>
        </p:nvPicPr>
        <p:blipFill>
          <a:blip r:embed="rId89"/>
          <a:stretch>
            <a:fillRect/>
          </a:stretch>
        </p:blipFill>
        <p:spPr>
          <a:xfrm>
            <a:off x="2805560" y="2662790"/>
            <a:ext cx="575486" cy="170953"/>
          </a:xfrm>
          <a:prstGeom prst="rect">
            <a:avLst/>
          </a:prstGeom>
          <a:noFill/>
        </p:spPr>
      </p:pic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7EE75D0B-B533-4E26-9201-CE56F65EBAE1}"/>
              </a:ext>
            </a:extLst>
          </p:cNvPr>
          <p:cNvCxnSpPr>
            <a:cxnSpLocks/>
          </p:cNvCxnSpPr>
          <p:nvPr/>
        </p:nvCxnSpPr>
        <p:spPr>
          <a:xfrm>
            <a:off x="2704839" y="1662098"/>
            <a:ext cx="818034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575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H_Others_2"/>
          <p:cNvSpPr/>
          <p:nvPr>
            <p:custDataLst>
              <p:tags r:id="rId1"/>
            </p:custDataLst>
          </p:nvPr>
        </p:nvSpPr>
        <p:spPr>
          <a:xfrm>
            <a:off x="2262682" y="1543329"/>
            <a:ext cx="317500" cy="492528"/>
          </a:xfrm>
          <a:custGeom>
            <a:avLst/>
            <a:gdLst>
              <a:gd name="connsiteX0" fmla="*/ 203199 w 203199"/>
              <a:gd name="connsiteY0" fmla="*/ 0 h 210018"/>
              <a:gd name="connsiteX1" fmla="*/ 203199 w 203199"/>
              <a:gd name="connsiteY1" fmla="*/ 210018 h 210018"/>
              <a:gd name="connsiteX2" fmla="*/ 0 w 203199"/>
              <a:gd name="connsiteY2" fmla="*/ 210018 h 210018"/>
              <a:gd name="connsiteX3" fmla="*/ 0 w 203199"/>
              <a:gd name="connsiteY3" fmla="*/ 209707 h 2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199" h="210018">
                <a:moveTo>
                  <a:pt x="203199" y="0"/>
                </a:moveTo>
                <a:lnTo>
                  <a:pt x="203199" y="210018"/>
                </a:lnTo>
                <a:lnTo>
                  <a:pt x="0" y="210018"/>
                </a:lnTo>
                <a:lnTo>
                  <a:pt x="0" y="209707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MH_Entry_2">
            <a:hlinkClick r:id="rId11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351584" y="1508787"/>
            <a:ext cx="6629400" cy="544613"/>
          </a:xfrm>
          <a:custGeom>
            <a:avLst/>
            <a:gdLst>
              <a:gd name="connsiteX0" fmla="*/ 228599 w 6629400"/>
              <a:gd name="connsiteY0" fmla="*/ 126626 h 362857"/>
              <a:gd name="connsiteX1" fmla="*/ 228599 w 6629400"/>
              <a:gd name="connsiteY1" fmla="*/ 362857 h 362857"/>
              <a:gd name="connsiteX2" fmla="*/ 0 w 6629400"/>
              <a:gd name="connsiteY2" fmla="*/ 362857 h 362857"/>
              <a:gd name="connsiteX3" fmla="*/ 0 w 6629400"/>
              <a:gd name="connsiteY3" fmla="*/ 362546 h 362857"/>
              <a:gd name="connsiteX4" fmla="*/ 838200 w 6629400"/>
              <a:gd name="connsiteY4" fmla="*/ 0 h 362857"/>
              <a:gd name="connsiteX5" fmla="*/ 5791200 w 6629400"/>
              <a:gd name="connsiteY5" fmla="*/ 0 h 362857"/>
              <a:gd name="connsiteX6" fmla="*/ 6629400 w 6629400"/>
              <a:gd name="connsiteY6" fmla="*/ 0 h 362857"/>
              <a:gd name="connsiteX7" fmla="*/ 6629400 w 6629400"/>
              <a:gd name="connsiteY7" fmla="*/ 362857 h 362857"/>
              <a:gd name="connsiteX8" fmla="*/ 5791200 w 6629400"/>
              <a:gd name="connsiteY8" fmla="*/ 362857 h 362857"/>
              <a:gd name="connsiteX9" fmla="*/ 838200 w 6629400"/>
              <a:gd name="connsiteY9" fmla="*/ 362857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9400" h="362857">
                <a:moveTo>
                  <a:pt x="228599" y="126626"/>
                </a:moveTo>
                <a:lnTo>
                  <a:pt x="228599" y="362857"/>
                </a:lnTo>
                <a:lnTo>
                  <a:pt x="0" y="362857"/>
                </a:lnTo>
                <a:lnTo>
                  <a:pt x="0" y="362546"/>
                </a:lnTo>
                <a:close/>
                <a:moveTo>
                  <a:pt x="838200" y="0"/>
                </a:moveTo>
                <a:lnTo>
                  <a:pt x="5791200" y="0"/>
                </a:lnTo>
                <a:lnTo>
                  <a:pt x="6629400" y="0"/>
                </a:lnTo>
                <a:lnTo>
                  <a:pt x="6629400" y="362857"/>
                </a:lnTo>
                <a:lnTo>
                  <a:pt x="5791200" y="362857"/>
                </a:lnTo>
                <a:lnTo>
                  <a:pt x="838200" y="362857"/>
                </a:lnTo>
                <a:close/>
              </a:path>
            </a:pathLst>
          </a:custGeom>
          <a:solidFill>
            <a:srgbClr val="AD2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0" tIns="0" rIns="0" bIns="0" numCol="1" spcCol="0" rtlCol="0" fromWordArt="0" anchor="ctr" anchorCtr="0" forceAA="0" compatLnSpc="1">
            <a:normAutofit/>
          </a:bodyPr>
          <a:lstStyle/>
          <a:p>
            <a:endParaRPr lang="zh-CN" altLang="en-US" sz="2133" spc="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MH_Number_2">
            <a:hlinkClick r:id="rId11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2580185" y="1504807"/>
            <a:ext cx="609601" cy="544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01</a:t>
            </a:r>
            <a:endParaRPr lang="zh-CN" altLang="en-US" sz="2800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4" name="MH_Others_2"/>
          <p:cNvSpPr/>
          <p:nvPr>
            <p:custDataLst>
              <p:tags r:id="rId4"/>
            </p:custDataLst>
          </p:nvPr>
        </p:nvSpPr>
        <p:spPr>
          <a:xfrm>
            <a:off x="2262682" y="2434903"/>
            <a:ext cx="317500" cy="492528"/>
          </a:xfrm>
          <a:custGeom>
            <a:avLst/>
            <a:gdLst>
              <a:gd name="connsiteX0" fmla="*/ 203199 w 203199"/>
              <a:gd name="connsiteY0" fmla="*/ 0 h 210018"/>
              <a:gd name="connsiteX1" fmla="*/ 203199 w 203199"/>
              <a:gd name="connsiteY1" fmla="*/ 210018 h 210018"/>
              <a:gd name="connsiteX2" fmla="*/ 0 w 203199"/>
              <a:gd name="connsiteY2" fmla="*/ 210018 h 210018"/>
              <a:gd name="connsiteX3" fmla="*/ 0 w 203199"/>
              <a:gd name="connsiteY3" fmla="*/ 209707 h 2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199" h="210018">
                <a:moveTo>
                  <a:pt x="203199" y="0"/>
                </a:moveTo>
                <a:lnTo>
                  <a:pt x="203199" y="210018"/>
                </a:lnTo>
                <a:lnTo>
                  <a:pt x="0" y="210018"/>
                </a:lnTo>
                <a:lnTo>
                  <a:pt x="0" y="209707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MH_Entry_2">
            <a:hlinkClick r:id="rId11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2351584" y="2400170"/>
            <a:ext cx="6629400" cy="544613"/>
          </a:xfrm>
          <a:custGeom>
            <a:avLst/>
            <a:gdLst>
              <a:gd name="connsiteX0" fmla="*/ 228599 w 6629400"/>
              <a:gd name="connsiteY0" fmla="*/ 126626 h 362857"/>
              <a:gd name="connsiteX1" fmla="*/ 228599 w 6629400"/>
              <a:gd name="connsiteY1" fmla="*/ 362857 h 362857"/>
              <a:gd name="connsiteX2" fmla="*/ 0 w 6629400"/>
              <a:gd name="connsiteY2" fmla="*/ 362857 h 362857"/>
              <a:gd name="connsiteX3" fmla="*/ 0 w 6629400"/>
              <a:gd name="connsiteY3" fmla="*/ 362546 h 362857"/>
              <a:gd name="connsiteX4" fmla="*/ 838200 w 6629400"/>
              <a:gd name="connsiteY4" fmla="*/ 0 h 362857"/>
              <a:gd name="connsiteX5" fmla="*/ 5791200 w 6629400"/>
              <a:gd name="connsiteY5" fmla="*/ 0 h 362857"/>
              <a:gd name="connsiteX6" fmla="*/ 6629400 w 6629400"/>
              <a:gd name="connsiteY6" fmla="*/ 0 h 362857"/>
              <a:gd name="connsiteX7" fmla="*/ 6629400 w 6629400"/>
              <a:gd name="connsiteY7" fmla="*/ 362857 h 362857"/>
              <a:gd name="connsiteX8" fmla="*/ 5791200 w 6629400"/>
              <a:gd name="connsiteY8" fmla="*/ 362857 h 362857"/>
              <a:gd name="connsiteX9" fmla="*/ 838200 w 6629400"/>
              <a:gd name="connsiteY9" fmla="*/ 362857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9400" h="362857">
                <a:moveTo>
                  <a:pt x="228599" y="126626"/>
                </a:moveTo>
                <a:lnTo>
                  <a:pt x="228599" y="362857"/>
                </a:lnTo>
                <a:lnTo>
                  <a:pt x="0" y="362857"/>
                </a:lnTo>
                <a:lnTo>
                  <a:pt x="0" y="362546"/>
                </a:lnTo>
                <a:close/>
                <a:moveTo>
                  <a:pt x="838200" y="0"/>
                </a:moveTo>
                <a:lnTo>
                  <a:pt x="5791200" y="0"/>
                </a:lnTo>
                <a:lnTo>
                  <a:pt x="6629400" y="0"/>
                </a:lnTo>
                <a:lnTo>
                  <a:pt x="6629400" y="362857"/>
                </a:lnTo>
                <a:lnTo>
                  <a:pt x="5791200" y="362857"/>
                </a:lnTo>
                <a:lnTo>
                  <a:pt x="838200" y="362857"/>
                </a:lnTo>
                <a:close/>
              </a:path>
            </a:pathLst>
          </a:custGeom>
          <a:solidFill>
            <a:srgbClr val="AD2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0" tIns="0" rIns="0" bIns="0" numCol="1" spcCol="0" rtlCol="0" fromWordArt="0" anchor="ctr" anchorCtr="0" forceAA="0" compatLnSpc="1">
            <a:normAutofit/>
          </a:bodyPr>
          <a:lstStyle/>
          <a:p>
            <a:endParaRPr lang="zh-CN" altLang="en-US" sz="2133" spc="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6" name="MH_Number_2">
            <a:hlinkClick r:id="rId11" action="ppaction://hlinksldjump"/>
          </p:cNvPr>
          <p:cNvSpPr/>
          <p:nvPr>
            <p:custDataLst>
              <p:tags r:id="rId6"/>
            </p:custDataLst>
          </p:nvPr>
        </p:nvSpPr>
        <p:spPr>
          <a:xfrm>
            <a:off x="2580185" y="2409211"/>
            <a:ext cx="609601" cy="544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02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7" name="MH_Others_2"/>
          <p:cNvSpPr/>
          <p:nvPr>
            <p:custDataLst>
              <p:tags r:id="rId7"/>
            </p:custDataLst>
          </p:nvPr>
        </p:nvSpPr>
        <p:spPr>
          <a:xfrm>
            <a:off x="2262682" y="3321976"/>
            <a:ext cx="317500" cy="492528"/>
          </a:xfrm>
          <a:custGeom>
            <a:avLst/>
            <a:gdLst>
              <a:gd name="connsiteX0" fmla="*/ 203199 w 203199"/>
              <a:gd name="connsiteY0" fmla="*/ 0 h 210018"/>
              <a:gd name="connsiteX1" fmla="*/ 203199 w 203199"/>
              <a:gd name="connsiteY1" fmla="*/ 210018 h 210018"/>
              <a:gd name="connsiteX2" fmla="*/ 0 w 203199"/>
              <a:gd name="connsiteY2" fmla="*/ 210018 h 210018"/>
              <a:gd name="connsiteX3" fmla="*/ 0 w 203199"/>
              <a:gd name="connsiteY3" fmla="*/ 209707 h 2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199" h="210018">
                <a:moveTo>
                  <a:pt x="203199" y="0"/>
                </a:moveTo>
                <a:lnTo>
                  <a:pt x="203199" y="210018"/>
                </a:lnTo>
                <a:lnTo>
                  <a:pt x="0" y="210018"/>
                </a:lnTo>
                <a:lnTo>
                  <a:pt x="0" y="209707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MH_Entry_2">
            <a:hlinkClick r:id="rId11" action="ppaction://hlinksldjump"/>
          </p:cNvPr>
          <p:cNvSpPr/>
          <p:nvPr>
            <p:custDataLst>
              <p:tags r:id="rId8"/>
            </p:custDataLst>
          </p:nvPr>
        </p:nvSpPr>
        <p:spPr>
          <a:xfrm>
            <a:off x="2351584" y="3291552"/>
            <a:ext cx="6629400" cy="544613"/>
          </a:xfrm>
          <a:custGeom>
            <a:avLst/>
            <a:gdLst>
              <a:gd name="connsiteX0" fmla="*/ 228599 w 6629400"/>
              <a:gd name="connsiteY0" fmla="*/ 126626 h 362857"/>
              <a:gd name="connsiteX1" fmla="*/ 228599 w 6629400"/>
              <a:gd name="connsiteY1" fmla="*/ 362857 h 362857"/>
              <a:gd name="connsiteX2" fmla="*/ 0 w 6629400"/>
              <a:gd name="connsiteY2" fmla="*/ 362857 h 362857"/>
              <a:gd name="connsiteX3" fmla="*/ 0 w 6629400"/>
              <a:gd name="connsiteY3" fmla="*/ 362546 h 362857"/>
              <a:gd name="connsiteX4" fmla="*/ 838200 w 6629400"/>
              <a:gd name="connsiteY4" fmla="*/ 0 h 362857"/>
              <a:gd name="connsiteX5" fmla="*/ 5791200 w 6629400"/>
              <a:gd name="connsiteY5" fmla="*/ 0 h 362857"/>
              <a:gd name="connsiteX6" fmla="*/ 6629400 w 6629400"/>
              <a:gd name="connsiteY6" fmla="*/ 0 h 362857"/>
              <a:gd name="connsiteX7" fmla="*/ 6629400 w 6629400"/>
              <a:gd name="connsiteY7" fmla="*/ 362857 h 362857"/>
              <a:gd name="connsiteX8" fmla="*/ 5791200 w 6629400"/>
              <a:gd name="connsiteY8" fmla="*/ 362857 h 362857"/>
              <a:gd name="connsiteX9" fmla="*/ 838200 w 6629400"/>
              <a:gd name="connsiteY9" fmla="*/ 362857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9400" h="362857">
                <a:moveTo>
                  <a:pt x="228599" y="126626"/>
                </a:moveTo>
                <a:lnTo>
                  <a:pt x="228599" y="362857"/>
                </a:lnTo>
                <a:lnTo>
                  <a:pt x="0" y="362857"/>
                </a:lnTo>
                <a:lnTo>
                  <a:pt x="0" y="362546"/>
                </a:lnTo>
                <a:close/>
                <a:moveTo>
                  <a:pt x="838200" y="0"/>
                </a:moveTo>
                <a:lnTo>
                  <a:pt x="5791200" y="0"/>
                </a:lnTo>
                <a:lnTo>
                  <a:pt x="6629400" y="0"/>
                </a:lnTo>
                <a:lnTo>
                  <a:pt x="6629400" y="362857"/>
                </a:lnTo>
                <a:lnTo>
                  <a:pt x="5791200" y="362857"/>
                </a:lnTo>
                <a:lnTo>
                  <a:pt x="838200" y="362857"/>
                </a:lnTo>
                <a:close/>
              </a:path>
            </a:pathLst>
          </a:custGeom>
          <a:solidFill>
            <a:srgbClr val="AD2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0" tIns="0" rIns="0" bIns="0" numCol="1" spcCol="0" rtlCol="0" fromWordArt="0" anchor="ctr" anchorCtr="0" forceAA="0" compatLnSpc="1">
            <a:normAutofit/>
          </a:bodyPr>
          <a:lstStyle/>
          <a:p>
            <a:endParaRPr lang="zh-CN" altLang="en-US" sz="2133" spc="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9" name="MH_Number_2">
            <a:hlinkClick r:id="rId11" action="ppaction://hlinksldjump"/>
          </p:cNvPr>
          <p:cNvSpPr/>
          <p:nvPr>
            <p:custDataLst>
              <p:tags r:id="rId9"/>
            </p:custDataLst>
          </p:nvPr>
        </p:nvSpPr>
        <p:spPr>
          <a:xfrm>
            <a:off x="2580185" y="3313614"/>
            <a:ext cx="609601" cy="544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03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3189786" y="1508783"/>
            <a:ext cx="5791199" cy="531596"/>
          </a:xfrm>
        </p:spPr>
        <p:txBody>
          <a:bodyPr/>
          <a:lstStyle/>
          <a:p>
            <a:r>
              <a:rPr lang="en-US" altLang="zh-CN" dirty="0"/>
              <a:t>AC</a:t>
            </a:r>
            <a:r>
              <a:rPr lang="zh-CN" altLang="en-US" dirty="0"/>
              <a:t>平台介绍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3189786" y="2400167"/>
            <a:ext cx="5791199" cy="544616"/>
          </a:xfrm>
        </p:spPr>
        <p:txBody>
          <a:bodyPr/>
          <a:lstStyle/>
          <a:p>
            <a:r>
              <a:rPr lang="zh-CN" altLang="en-US" dirty="0"/>
              <a:t>作业提交方式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3189785" y="3291549"/>
            <a:ext cx="5791199" cy="544616"/>
          </a:xfrm>
        </p:spPr>
        <p:txBody>
          <a:bodyPr/>
          <a:lstStyle/>
          <a:p>
            <a:r>
              <a:rPr lang="zh-CN" altLang="en-US" dirty="0"/>
              <a:t>应用领域和软件</a:t>
            </a:r>
          </a:p>
        </p:txBody>
      </p:sp>
    </p:spTree>
    <p:extLst>
      <p:ext uri="{BB962C8B-B14F-4D97-AF65-F5344CB8AC3E}">
        <p14:creationId xmlns:p14="http://schemas.microsoft.com/office/powerpoint/2010/main" val="85395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97C3C0E-0B8E-4549-892C-1E5003D32C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应用软件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07BAF3E-A31E-44F8-854F-D2AC26CDBA5F}"/>
              </a:ext>
            </a:extLst>
          </p:cNvPr>
          <p:cNvGrpSpPr/>
          <p:nvPr/>
        </p:nvGrpSpPr>
        <p:grpSpPr>
          <a:xfrm>
            <a:off x="-378642" y="934031"/>
            <a:ext cx="12570642" cy="410372"/>
            <a:chOff x="-449342" y="1482936"/>
            <a:chExt cx="12361932" cy="410372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7AB02218-5FC1-4DEB-A268-FC2EAAF01E37}"/>
                </a:ext>
              </a:extLst>
            </p:cNvPr>
            <p:cNvCxnSpPr>
              <a:cxnSpLocks/>
            </p:cNvCxnSpPr>
            <p:nvPr/>
          </p:nvCxnSpPr>
          <p:spPr>
            <a:xfrm>
              <a:off x="1577837" y="1679808"/>
              <a:ext cx="10334753" cy="16628"/>
            </a:xfrm>
            <a:prstGeom prst="line">
              <a:avLst/>
            </a:prstGeom>
            <a:ln>
              <a:solidFill>
                <a:srgbClr val="C00000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Freeform 31">
              <a:extLst>
                <a:ext uri="{FF2B5EF4-FFF2-40B4-BE49-F238E27FC236}">
                  <a16:creationId xmlns:a16="http://schemas.microsoft.com/office/drawing/2014/main" id="{705B95C2-8E13-427B-BB97-9E7EDE0F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62" y="1482936"/>
              <a:ext cx="2431056" cy="410372"/>
            </a:xfrm>
            <a:custGeom>
              <a:avLst/>
              <a:gdLst>
                <a:gd name="T0" fmla="*/ 0 w 1231"/>
                <a:gd name="T1" fmla="*/ 0 h 602"/>
                <a:gd name="T2" fmla="*/ 1047 w 1231"/>
                <a:gd name="T3" fmla="*/ 0 h 602"/>
                <a:gd name="T4" fmla="*/ 1231 w 1231"/>
                <a:gd name="T5" fmla="*/ 299 h 602"/>
                <a:gd name="T6" fmla="*/ 1047 w 1231"/>
                <a:gd name="T7" fmla="*/ 602 h 602"/>
                <a:gd name="T8" fmla="*/ 0 w 1231"/>
                <a:gd name="T9" fmla="*/ 602 h 602"/>
                <a:gd name="T10" fmla="*/ 0 w 1231"/>
                <a:gd name="T11" fmla="*/ 0 h 602"/>
                <a:gd name="T12" fmla="*/ 0 w 1231"/>
                <a:gd name="T13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602">
                  <a:moveTo>
                    <a:pt x="0" y="0"/>
                  </a:moveTo>
                  <a:lnTo>
                    <a:pt x="1047" y="0"/>
                  </a:lnTo>
                  <a:lnTo>
                    <a:pt x="1231" y="299"/>
                  </a:lnTo>
                  <a:lnTo>
                    <a:pt x="1047" y="602"/>
                  </a:lnTo>
                  <a:lnTo>
                    <a:pt x="0" y="60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42D9DD2-1A7F-4CCD-B0D5-F548E9E8C27B}"/>
                </a:ext>
              </a:extLst>
            </p:cNvPr>
            <p:cNvSpPr txBox="1"/>
            <p:nvPr/>
          </p:nvSpPr>
          <p:spPr>
            <a:xfrm>
              <a:off x="-449342" y="1509175"/>
              <a:ext cx="30276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latin typeface="Impact" panose="020B080603090205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业务运行与保障能力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F8499E2-2379-4708-A52D-DED893CEBFBC}"/>
              </a:ext>
            </a:extLst>
          </p:cNvPr>
          <p:cNvSpPr txBox="1"/>
          <p:nvPr/>
        </p:nvSpPr>
        <p:spPr>
          <a:xfrm>
            <a:off x="5698122" y="1177219"/>
            <a:ext cx="1281772" cy="261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基础工具类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6279033-5685-4CE5-A4FE-908B1E9C8B9B}"/>
              </a:ext>
            </a:extLst>
          </p:cNvPr>
          <p:cNvSpPr txBox="1"/>
          <p:nvPr/>
        </p:nvSpPr>
        <p:spPr>
          <a:xfrm>
            <a:off x="5700878" y="2664256"/>
            <a:ext cx="1299266" cy="4536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BF7955-C301-4B6A-93BD-2AE54B9F3758}"/>
              </a:ext>
            </a:extLst>
          </p:cNvPr>
          <p:cNvSpPr txBox="1"/>
          <p:nvPr/>
        </p:nvSpPr>
        <p:spPr>
          <a:xfrm>
            <a:off x="5764133" y="4793516"/>
            <a:ext cx="1236011" cy="311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工业计算类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42B32A8-6FEA-4F45-A8FA-2D7D64F1DA55}"/>
              </a:ext>
            </a:extLst>
          </p:cNvPr>
          <p:cNvSpPr/>
          <p:nvPr/>
        </p:nvSpPr>
        <p:spPr>
          <a:xfrm>
            <a:off x="1738346" y="1764584"/>
            <a:ext cx="1023389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函数类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115B729-FF42-4374-8E58-8A3CDAE14C0B}"/>
              </a:ext>
            </a:extLst>
          </p:cNvPr>
          <p:cNvSpPr/>
          <p:nvPr/>
        </p:nvSpPr>
        <p:spPr>
          <a:xfrm>
            <a:off x="1738346" y="2283250"/>
            <a:ext cx="1023389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工具软件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BB64689-E7B8-4340-A6CF-EB72B8A90461}"/>
              </a:ext>
            </a:extLst>
          </p:cNvPr>
          <p:cNvSpPr/>
          <p:nvPr/>
        </p:nvSpPr>
        <p:spPr>
          <a:xfrm>
            <a:off x="1738346" y="3130131"/>
            <a:ext cx="1023389" cy="5365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endParaRPr lang="en-US" altLang="zh-CN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深度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56A333B-F43B-4F0D-83E8-C30CE444FC23}"/>
              </a:ext>
            </a:extLst>
          </p:cNvPr>
          <p:cNvSpPr/>
          <p:nvPr/>
        </p:nvSpPr>
        <p:spPr>
          <a:xfrm>
            <a:off x="1738346" y="3808010"/>
            <a:ext cx="1023389" cy="5365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8EE31E5-BE44-48A2-8ABA-551AF4C6F28F}"/>
              </a:ext>
            </a:extLst>
          </p:cNvPr>
          <p:cNvGrpSpPr/>
          <p:nvPr/>
        </p:nvGrpSpPr>
        <p:grpSpPr>
          <a:xfrm>
            <a:off x="1738346" y="1526264"/>
            <a:ext cx="8499166" cy="3622243"/>
            <a:chOff x="1738346" y="1196569"/>
            <a:chExt cx="9492362" cy="3608808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8D95882A-BF03-48AA-B586-12BB250F3C5F}"/>
                </a:ext>
              </a:extLst>
            </p:cNvPr>
            <p:cNvCxnSpPr/>
            <p:nvPr/>
          </p:nvCxnSpPr>
          <p:spPr>
            <a:xfrm>
              <a:off x="1738346" y="1807663"/>
              <a:ext cx="949236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C5B42F5A-E8B5-45EF-993D-55644E7946EA}"/>
                </a:ext>
              </a:extLst>
            </p:cNvPr>
            <p:cNvCxnSpPr/>
            <p:nvPr/>
          </p:nvCxnSpPr>
          <p:spPr>
            <a:xfrm>
              <a:off x="1738346" y="3445127"/>
              <a:ext cx="949236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8B0B079-64DF-48B0-9D13-D429FFB2DFDE}"/>
                </a:ext>
              </a:extLst>
            </p:cNvPr>
            <p:cNvCxnSpPr>
              <a:cxnSpLocks/>
            </p:cNvCxnSpPr>
            <p:nvPr/>
          </p:nvCxnSpPr>
          <p:spPr>
            <a:xfrm>
              <a:off x="3407372" y="2679221"/>
              <a:ext cx="782333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07F2A65D-DECC-4576-ABA0-98C3D7179323}"/>
                </a:ext>
              </a:extLst>
            </p:cNvPr>
            <p:cNvCxnSpPr>
              <a:cxnSpLocks/>
            </p:cNvCxnSpPr>
            <p:nvPr/>
          </p:nvCxnSpPr>
          <p:spPr>
            <a:xfrm>
              <a:off x="3407372" y="1196569"/>
              <a:ext cx="782333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737397E5-D38D-417D-8190-780B7F383A0D}"/>
                </a:ext>
              </a:extLst>
            </p:cNvPr>
            <p:cNvCxnSpPr>
              <a:cxnSpLocks/>
            </p:cNvCxnSpPr>
            <p:nvPr/>
          </p:nvCxnSpPr>
          <p:spPr>
            <a:xfrm>
              <a:off x="3407372" y="4805377"/>
              <a:ext cx="782333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5AFD433-AA8E-472C-8841-D70F9B669AC3}"/>
              </a:ext>
            </a:extLst>
          </p:cNvPr>
          <p:cNvSpPr/>
          <p:nvPr/>
        </p:nvSpPr>
        <p:spPr>
          <a:xfrm>
            <a:off x="1738346" y="5678345"/>
            <a:ext cx="1023389" cy="5365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工业仿真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550117C-45FE-4B94-9BA4-F95159AA2657}"/>
              </a:ext>
            </a:extLst>
          </p:cNvPr>
          <p:cNvGrpSpPr/>
          <p:nvPr/>
        </p:nvGrpSpPr>
        <p:grpSpPr>
          <a:xfrm>
            <a:off x="3202268" y="3121296"/>
            <a:ext cx="6553508" cy="610133"/>
            <a:chOff x="3131841" y="3078114"/>
            <a:chExt cx="6553508" cy="610133"/>
          </a:xfrm>
        </p:grpSpPr>
        <p:pic>
          <p:nvPicPr>
            <p:cNvPr id="23" name="Picture 2" descr="See the source image">
              <a:extLst>
                <a:ext uri="{FF2B5EF4-FFF2-40B4-BE49-F238E27FC236}">
                  <a16:creationId xmlns:a16="http://schemas.microsoft.com/office/drawing/2014/main" id="{B94C2063-109B-4E6D-9129-7D3A5F8E6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6846" y="3167670"/>
              <a:ext cx="351217" cy="12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See the source image">
              <a:extLst>
                <a:ext uri="{FF2B5EF4-FFF2-40B4-BE49-F238E27FC236}">
                  <a16:creationId xmlns:a16="http://schemas.microsoft.com/office/drawing/2014/main" id="{352BC2C9-D672-4502-A5E3-614508CEAA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0850" y="3078114"/>
              <a:ext cx="599136" cy="314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图片 14">
              <a:extLst>
                <a:ext uri="{FF2B5EF4-FFF2-40B4-BE49-F238E27FC236}">
                  <a16:creationId xmlns:a16="http://schemas.microsoft.com/office/drawing/2014/main" id="{BDA2EFA9-1A2E-46FA-A8E8-581EAAE71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47"/>
            <a:stretch/>
          </p:blipFill>
          <p:spPr>
            <a:xfrm>
              <a:off x="3131841" y="3139259"/>
              <a:ext cx="702435" cy="151007"/>
            </a:xfrm>
            <a:prstGeom prst="rect">
              <a:avLst/>
            </a:prstGeom>
          </p:spPr>
        </p:pic>
        <p:pic>
          <p:nvPicPr>
            <p:cNvPr id="26" name="Picture 6" descr="See the source image">
              <a:extLst>
                <a:ext uri="{FF2B5EF4-FFF2-40B4-BE49-F238E27FC236}">
                  <a16:creationId xmlns:a16="http://schemas.microsoft.com/office/drawing/2014/main" id="{B187910A-C2A8-4517-A76A-96A9BEEBF9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21" t="26121" r="14721"/>
            <a:stretch/>
          </p:blipFill>
          <p:spPr bwMode="auto">
            <a:xfrm>
              <a:off x="5473540" y="3141130"/>
              <a:ext cx="562650" cy="202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See the source image">
              <a:extLst>
                <a:ext uri="{FF2B5EF4-FFF2-40B4-BE49-F238E27FC236}">
                  <a16:creationId xmlns:a16="http://schemas.microsoft.com/office/drawing/2014/main" id="{4AC42249-7601-4EB9-9E95-5A09820A6E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205" y="3185018"/>
              <a:ext cx="688762" cy="137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图片 18">
              <a:extLst>
                <a:ext uri="{FF2B5EF4-FFF2-40B4-BE49-F238E27FC236}">
                  <a16:creationId xmlns:a16="http://schemas.microsoft.com/office/drawing/2014/main" id="{D6370F3A-7FF4-43EE-BEA8-3194F2112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2398" y="3380679"/>
              <a:ext cx="756262" cy="298522"/>
            </a:xfrm>
            <a:prstGeom prst="rect">
              <a:avLst/>
            </a:prstGeom>
          </p:spPr>
        </p:pic>
        <p:grpSp>
          <p:nvGrpSpPr>
            <p:cNvPr id="29" name="Group 40">
              <a:extLst>
                <a:ext uri="{FF2B5EF4-FFF2-40B4-BE49-F238E27FC236}">
                  <a16:creationId xmlns:a16="http://schemas.microsoft.com/office/drawing/2014/main" id="{FEC88D33-ED41-4F55-9157-F7C823AC17FD}"/>
                </a:ext>
              </a:extLst>
            </p:cNvPr>
            <p:cNvGrpSpPr/>
            <p:nvPr/>
          </p:nvGrpSpPr>
          <p:grpSpPr>
            <a:xfrm>
              <a:off x="4326993" y="3431611"/>
              <a:ext cx="565712" cy="256636"/>
              <a:chOff x="3337893" y="1856720"/>
              <a:chExt cx="1739944" cy="789326"/>
            </a:xfrm>
          </p:grpSpPr>
          <p:pic>
            <p:nvPicPr>
              <p:cNvPr id="37" name="图片 21">
                <a:extLst>
                  <a:ext uri="{FF2B5EF4-FFF2-40B4-BE49-F238E27FC236}">
                    <a16:creationId xmlns:a16="http://schemas.microsoft.com/office/drawing/2014/main" id="{5E0AE15F-F489-4512-B0DF-ECBD75B18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7699" y="1856720"/>
                <a:ext cx="961659" cy="480830"/>
              </a:xfrm>
              <a:prstGeom prst="rect">
                <a:avLst/>
              </a:prstGeom>
            </p:spPr>
          </p:pic>
          <p:sp>
            <p:nvSpPr>
              <p:cNvPr id="38" name="矩形 22">
                <a:extLst>
                  <a:ext uri="{FF2B5EF4-FFF2-40B4-BE49-F238E27FC236}">
                    <a16:creationId xmlns:a16="http://schemas.microsoft.com/office/drawing/2014/main" id="{0268F2AE-5C6F-4FEB-9EA1-3E39DFE34C3E}"/>
                  </a:ext>
                </a:extLst>
              </p:cNvPr>
              <p:cNvSpPr/>
              <p:nvPr/>
            </p:nvSpPr>
            <p:spPr>
              <a:xfrm>
                <a:off x="3337893" y="2125407"/>
                <a:ext cx="1739944" cy="5206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500" b="1" dirty="0" err="1">
                    <a:solidFill>
                      <a:srgbClr val="2789BE"/>
                    </a:solidFill>
                    <a:latin typeface="Arial Black" panose="020B0A04020102020204" pitchFamily="34" charset="0"/>
                  </a:rPr>
                  <a:t>MegBrain</a:t>
                </a:r>
                <a:endParaRPr lang="zh-CN" altLang="en-US" sz="600" b="1" dirty="0">
                  <a:solidFill>
                    <a:srgbClr val="2789BE"/>
                  </a:solidFill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30" name="图片 23">
              <a:extLst>
                <a:ext uri="{FF2B5EF4-FFF2-40B4-BE49-F238E27FC236}">
                  <a16:creationId xmlns:a16="http://schemas.microsoft.com/office/drawing/2014/main" id="{C748AF42-2F80-47F0-ABCE-04B994470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906" y="3137825"/>
              <a:ext cx="625443" cy="181378"/>
            </a:xfrm>
            <a:prstGeom prst="rect">
              <a:avLst/>
            </a:prstGeom>
          </p:spPr>
        </p:pic>
        <p:grpSp>
          <p:nvGrpSpPr>
            <p:cNvPr id="31" name="Group 41">
              <a:extLst>
                <a:ext uri="{FF2B5EF4-FFF2-40B4-BE49-F238E27FC236}">
                  <a16:creationId xmlns:a16="http://schemas.microsoft.com/office/drawing/2014/main" id="{715A3421-ADCF-4BC5-A249-2512BA0C18A3}"/>
                </a:ext>
              </a:extLst>
            </p:cNvPr>
            <p:cNvGrpSpPr/>
            <p:nvPr/>
          </p:nvGrpSpPr>
          <p:grpSpPr>
            <a:xfrm>
              <a:off x="3148023" y="3469188"/>
              <a:ext cx="622802" cy="210985"/>
              <a:chOff x="1546978" y="1801052"/>
              <a:chExt cx="1915525" cy="648919"/>
            </a:xfrm>
          </p:grpSpPr>
          <p:pic>
            <p:nvPicPr>
              <p:cNvPr id="35" name="Picture 4" descr="See the source image">
                <a:extLst>
                  <a:ext uri="{FF2B5EF4-FFF2-40B4-BE49-F238E27FC236}">
                    <a16:creationId xmlns:a16="http://schemas.microsoft.com/office/drawing/2014/main" id="{29D711CA-A10F-42CB-BC4C-3BD599A3DF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7538" y="1801052"/>
                <a:ext cx="1394405" cy="202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矩形 26">
                <a:extLst>
                  <a:ext uri="{FF2B5EF4-FFF2-40B4-BE49-F238E27FC236}">
                    <a16:creationId xmlns:a16="http://schemas.microsoft.com/office/drawing/2014/main" id="{1BD2047C-AFE9-4468-9580-3D872ECB7CB0}"/>
                  </a:ext>
                </a:extLst>
              </p:cNvPr>
              <p:cNvSpPr/>
              <p:nvPr/>
            </p:nvSpPr>
            <p:spPr>
              <a:xfrm>
                <a:off x="1546978" y="1929332"/>
                <a:ext cx="1915525" cy="5206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500" dirty="0">
                    <a:solidFill>
                      <a:srgbClr val="E70721"/>
                    </a:solidFill>
                    <a:latin typeface="Felix Titling" panose="04060505060202020A04" pitchFamily="82" charset="0"/>
                  </a:rPr>
                  <a:t>Parrots</a:t>
                </a:r>
                <a:endParaRPr lang="zh-CN" altLang="en-US" sz="600" dirty="0">
                  <a:solidFill>
                    <a:srgbClr val="E70721"/>
                  </a:solidFill>
                  <a:latin typeface="Felix Titling" panose="04060505060202020A04" pitchFamily="82" charset="0"/>
                </a:endParaRPr>
              </a:p>
            </p:txBody>
          </p:sp>
        </p:grpSp>
        <p:pic>
          <p:nvPicPr>
            <p:cNvPr id="32" name="Picture 2" descr="See the source image">
              <a:extLst>
                <a:ext uri="{FF2B5EF4-FFF2-40B4-BE49-F238E27FC236}">
                  <a16:creationId xmlns:a16="http://schemas.microsoft.com/office/drawing/2014/main" id="{7FC942A6-460D-4359-B286-E44E7D007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8101" y="3458040"/>
              <a:ext cx="639445" cy="139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See the source image">
              <a:extLst>
                <a:ext uri="{FF2B5EF4-FFF2-40B4-BE49-F238E27FC236}">
                  <a16:creationId xmlns:a16="http://schemas.microsoft.com/office/drawing/2014/main" id="{24AF183B-6CB5-4B4D-A6E5-006AD97045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39" t="39274" r="20347" b="35211"/>
            <a:stretch/>
          </p:blipFill>
          <p:spPr bwMode="auto">
            <a:xfrm>
              <a:off x="9050990" y="3469476"/>
              <a:ext cx="578540" cy="13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See the source image">
              <a:extLst>
                <a:ext uri="{FF2B5EF4-FFF2-40B4-BE49-F238E27FC236}">
                  <a16:creationId xmlns:a16="http://schemas.microsoft.com/office/drawing/2014/main" id="{52B11A51-6829-4D5A-9E92-7A1DA667E5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10" t="34965" r="15391" b="36797"/>
            <a:stretch/>
          </p:blipFill>
          <p:spPr bwMode="auto">
            <a:xfrm>
              <a:off x="7835438" y="3419670"/>
              <a:ext cx="632455" cy="196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7CD2D50-A4B6-42DB-9029-C229D87ABFB7}"/>
              </a:ext>
            </a:extLst>
          </p:cNvPr>
          <p:cNvGrpSpPr/>
          <p:nvPr/>
        </p:nvGrpSpPr>
        <p:grpSpPr>
          <a:xfrm>
            <a:off x="3227618" y="3875166"/>
            <a:ext cx="6339523" cy="786110"/>
            <a:chOff x="3256062" y="3900279"/>
            <a:chExt cx="6339523" cy="786110"/>
          </a:xfrm>
        </p:grpSpPr>
        <p:sp>
          <p:nvSpPr>
            <p:cNvPr id="40" name="AutoShape 10" descr="See the source image">
              <a:extLst>
                <a:ext uri="{FF2B5EF4-FFF2-40B4-BE49-F238E27FC236}">
                  <a16:creationId xmlns:a16="http://schemas.microsoft.com/office/drawing/2014/main" id="{9F57A936-06BD-4B85-860F-DEC7FFCD5E2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60499" y="4249439"/>
              <a:ext cx="123575" cy="12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pic>
          <p:nvPicPr>
            <p:cNvPr id="41" name="Picture 6" descr="See the source image">
              <a:extLst>
                <a:ext uri="{FF2B5EF4-FFF2-40B4-BE49-F238E27FC236}">
                  <a16:creationId xmlns:a16="http://schemas.microsoft.com/office/drawing/2014/main" id="{CC4229EC-C45B-4E07-BA1B-98031D2FDA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2630" y="3929966"/>
              <a:ext cx="382575" cy="186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See the source image">
              <a:extLst>
                <a:ext uri="{FF2B5EF4-FFF2-40B4-BE49-F238E27FC236}">
                  <a16:creationId xmlns:a16="http://schemas.microsoft.com/office/drawing/2014/main" id="{2A8ECF7F-CDA8-494F-84AD-497A948E2D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0277" y="3926658"/>
              <a:ext cx="370254" cy="192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See the source image">
              <a:extLst>
                <a:ext uri="{FF2B5EF4-FFF2-40B4-BE49-F238E27FC236}">
                  <a16:creationId xmlns:a16="http://schemas.microsoft.com/office/drawing/2014/main" id="{87A38E6F-A8FF-47B9-B261-4363A33C7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0136" y="4199572"/>
              <a:ext cx="248124" cy="223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4" descr="See the source image">
              <a:extLst>
                <a:ext uri="{FF2B5EF4-FFF2-40B4-BE49-F238E27FC236}">
                  <a16:creationId xmlns:a16="http://schemas.microsoft.com/office/drawing/2014/main" id="{72796663-2768-49CE-B97B-217735A7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150" y="4262105"/>
              <a:ext cx="397438" cy="9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6" descr="See the source image">
              <a:extLst>
                <a:ext uri="{FF2B5EF4-FFF2-40B4-BE49-F238E27FC236}">
                  <a16:creationId xmlns:a16="http://schemas.microsoft.com/office/drawing/2014/main" id="{23701B1D-45C2-4071-B452-98601B4661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960" y="4207930"/>
              <a:ext cx="308106" cy="206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8" descr="See the source image">
              <a:extLst>
                <a:ext uri="{FF2B5EF4-FFF2-40B4-BE49-F238E27FC236}">
                  <a16:creationId xmlns:a16="http://schemas.microsoft.com/office/drawing/2014/main" id="{CC327F49-F198-4A45-9C97-1C1A08F7AF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2831" y="4463843"/>
              <a:ext cx="442349" cy="221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0" descr="See the source image">
              <a:extLst>
                <a:ext uri="{FF2B5EF4-FFF2-40B4-BE49-F238E27FC236}">
                  <a16:creationId xmlns:a16="http://schemas.microsoft.com/office/drawing/2014/main" id="{16C720A7-27D2-4C30-A1D0-DE6077860B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0728" y="3900279"/>
              <a:ext cx="438786" cy="24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图片 37">
              <a:extLst>
                <a:ext uri="{FF2B5EF4-FFF2-40B4-BE49-F238E27FC236}">
                  <a16:creationId xmlns:a16="http://schemas.microsoft.com/office/drawing/2014/main" id="{0145392A-C467-4E32-87A4-D8D51B949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8185" y="3964233"/>
              <a:ext cx="427655" cy="117500"/>
            </a:xfrm>
            <a:prstGeom prst="rect">
              <a:avLst/>
            </a:prstGeom>
          </p:spPr>
        </p:pic>
        <p:pic>
          <p:nvPicPr>
            <p:cNvPr id="49" name="Picture 22" descr="See the source image">
              <a:extLst>
                <a:ext uri="{FF2B5EF4-FFF2-40B4-BE49-F238E27FC236}">
                  <a16:creationId xmlns:a16="http://schemas.microsoft.com/office/drawing/2014/main" id="{17238641-F020-4444-9737-39FF84549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6869" y="3944942"/>
              <a:ext cx="356464" cy="183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4" descr="See the source image">
              <a:extLst>
                <a:ext uri="{FF2B5EF4-FFF2-40B4-BE49-F238E27FC236}">
                  <a16:creationId xmlns:a16="http://schemas.microsoft.com/office/drawing/2014/main" id="{6E52F0E9-635C-4C5C-89DA-7008E75C95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617" y="3905114"/>
              <a:ext cx="318754" cy="235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6" descr="https://www.opsview.com/sites/default/files/Zookeeper%20Logo%20REV.png">
              <a:extLst>
                <a:ext uri="{FF2B5EF4-FFF2-40B4-BE49-F238E27FC236}">
                  <a16:creationId xmlns:a16="http://schemas.microsoft.com/office/drawing/2014/main" id="{A8F88561-9242-4D90-B521-4027098EAB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68" t="24775" r="8329" b="24599"/>
            <a:stretch/>
          </p:blipFill>
          <p:spPr bwMode="auto">
            <a:xfrm>
              <a:off x="9161878" y="4189444"/>
              <a:ext cx="433707" cy="271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8" descr="See the source image">
              <a:extLst>
                <a:ext uri="{FF2B5EF4-FFF2-40B4-BE49-F238E27FC236}">
                  <a16:creationId xmlns:a16="http://schemas.microsoft.com/office/drawing/2014/main" id="{9EF916B6-A44C-4FFA-B47C-3BCDC9EEF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1284" y="4191658"/>
              <a:ext cx="425285" cy="239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30" descr="See the source image">
              <a:extLst>
                <a:ext uri="{FF2B5EF4-FFF2-40B4-BE49-F238E27FC236}">
                  <a16:creationId xmlns:a16="http://schemas.microsoft.com/office/drawing/2014/main" id="{337B7D28-C68C-4BC4-B715-A07460396D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7135" y="4201494"/>
              <a:ext cx="145971" cy="219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2" descr="See the source image">
              <a:extLst>
                <a:ext uri="{FF2B5EF4-FFF2-40B4-BE49-F238E27FC236}">
                  <a16:creationId xmlns:a16="http://schemas.microsoft.com/office/drawing/2014/main" id="{4AB03CD9-81BD-4B68-81DB-4FB1BA8FF7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1" t="-1025" b="-1"/>
            <a:stretch/>
          </p:blipFill>
          <p:spPr bwMode="auto">
            <a:xfrm>
              <a:off x="4453266" y="4487311"/>
              <a:ext cx="321137" cy="174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32" descr="See the source image">
              <a:extLst>
                <a:ext uri="{FF2B5EF4-FFF2-40B4-BE49-F238E27FC236}">
                  <a16:creationId xmlns:a16="http://schemas.microsoft.com/office/drawing/2014/main" id="{7A63C128-91E4-4289-8FDB-E3AE6C3FF5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7340" b="-4600"/>
            <a:stretch/>
          </p:blipFill>
          <p:spPr bwMode="auto">
            <a:xfrm>
              <a:off x="3256062" y="4494564"/>
              <a:ext cx="458503" cy="159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36" descr="See the source image">
              <a:extLst>
                <a:ext uri="{FF2B5EF4-FFF2-40B4-BE49-F238E27FC236}">
                  <a16:creationId xmlns:a16="http://schemas.microsoft.com/office/drawing/2014/main" id="{FF348A86-E52D-4D83-97FC-5C80ABCFDA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4556" y="4512858"/>
              <a:ext cx="454100" cy="123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38" descr="See the source image">
              <a:extLst>
                <a:ext uri="{FF2B5EF4-FFF2-40B4-BE49-F238E27FC236}">
                  <a16:creationId xmlns:a16="http://schemas.microsoft.com/office/drawing/2014/main" id="{61A2CE03-9791-4225-AE97-8FC01C029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86" y="4462471"/>
              <a:ext cx="392839" cy="22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图片 47">
              <a:extLst>
                <a:ext uri="{FF2B5EF4-FFF2-40B4-BE49-F238E27FC236}">
                  <a16:creationId xmlns:a16="http://schemas.microsoft.com/office/drawing/2014/main" id="{682F5563-FBC2-4C10-B194-FC5614E6F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716" y="4505771"/>
              <a:ext cx="393917" cy="164819"/>
            </a:xfrm>
            <a:prstGeom prst="rect">
              <a:avLst/>
            </a:prstGeom>
          </p:spPr>
        </p:pic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70101607-3BF7-44F6-8D70-6C00B58C8E1F}"/>
              </a:ext>
            </a:extLst>
          </p:cNvPr>
          <p:cNvGrpSpPr/>
          <p:nvPr/>
        </p:nvGrpSpPr>
        <p:grpSpPr>
          <a:xfrm>
            <a:off x="3152623" y="5265537"/>
            <a:ext cx="6384995" cy="1397023"/>
            <a:chOff x="3214362" y="5016258"/>
            <a:chExt cx="6384995" cy="1397023"/>
          </a:xfrm>
        </p:grpSpPr>
        <p:pic>
          <p:nvPicPr>
            <p:cNvPr id="60" name="图片 44" descr="DS-CATIA-Logo">
              <a:extLst>
                <a:ext uri="{FF2B5EF4-FFF2-40B4-BE49-F238E27FC236}">
                  <a16:creationId xmlns:a16="http://schemas.microsoft.com/office/drawing/2014/main" id="{6ADFA5AF-DB02-491A-90C5-B57109DB6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3313652" y="5041080"/>
              <a:ext cx="278352" cy="225054"/>
            </a:xfrm>
            <a:prstGeom prst="rect">
              <a:avLst/>
            </a:prstGeom>
          </p:spPr>
        </p:pic>
        <p:pic>
          <p:nvPicPr>
            <p:cNvPr id="61" name="图片 45" descr="PTC_Creo">
              <a:extLst>
                <a:ext uri="{FF2B5EF4-FFF2-40B4-BE49-F238E27FC236}">
                  <a16:creationId xmlns:a16="http://schemas.microsoft.com/office/drawing/2014/main" id="{AB4E1B5C-22A9-4BC3-8AF6-BCC690067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6764138" y="5100361"/>
              <a:ext cx="352527" cy="118992"/>
            </a:xfrm>
            <a:prstGeom prst="rect">
              <a:avLst/>
            </a:prstGeom>
          </p:spPr>
        </p:pic>
        <p:pic>
          <p:nvPicPr>
            <p:cNvPr id="62" name="图片 46" descr="autodesk-autocad-logo-1024x334">
              <a:extLst>
                <a:ext uri="{FF2B5EF4-FFF2-40B4-BE49-F238E27FC236}">
                  <a16:creationId xmlns:a16="http://schemas.microsoft.com/office/drawing/2014/main" id="{44BF5C83-1EA9-4367-A3A0-E9EDDC014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4407753" y="5095906"/>
              <a:ext cx="392041" cy="127903"/>
            </a:xfrm>
            <a:prstGeom prst="rect">
              <a:avLst/>
            </a:prstGeom>
          </p:spPr>
        </p:pic>
        <p:pic>
          <p:nvPicPr>
            <p:cNvPr id="63" name="图片 47" descr="autodesk-inventor-logo">
              <a:extLst>
                <a:ext uri="{FF2B5EF4-FFF2-40B4-BE49-F238E27FC236}">
                  <a16:creationId xmlns:a16="http://schemas.microsoft.com/office/drawing/2014/main" id="{048C9DC2-96A0-4EA1-B39B-F1C461500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5616132" y="5111482"/>
              <a:ext cx="372335" cy="96751"/>
            </a:xfrm>
            <a:prstGeom prst="rect">
              <a:avLst/>
            </a:prstGeom>
          </p:spPr>
        </p:pic>
        <p:pic>
          <p:nvPicPr>
            <p:cNvPr id="64" name="图片 48" descr="solidworks-logo-png-transparent">
              <a:extLst>
                <a:ext uri="{FF2B5EF4-FFF2-40B4-BE49-F238E27FC236}">
                  <a16:creationId xmlns:a16="http://schemas.microsoft.com/office/drawing/2014/main" id="{C2A94FB4-3C61-4B5E-AE34-3AF853F3B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8018858" y="5016258"/>
              <a:ext cx="294182" cy="294182"/>
            </a:xfrm>
            <a:prstGeom prst="rect">
              <a:avLst/>
            </a:prstGeom>
          </p:spPr>
        </p:pic>
        <p:grpSp>
          <p:nvGrpSpPr>
            <p:cNvPr id="65" name="组合 51">
              <a:extLst>
                <a:ext uri="{FF2B5EF4-FFF2-40B4-BE49-F238E27FC236}">
                  <a16:creationId xmlns:a16="http://schemas.microsoft.com/office/drawing/2014/main" id="{FCFF70B1-04CF-41D9-99A4-9327FC3AA988}"/>
                </a:ext>
              </a:extLst>
            </p:cNvPr>
            <p:cNvGrpSpPr/>
            <p:nvPr/>
          </p:nvGrpSpPr>
          <p:grpSpPr>
            <a:xfrm>
              <a:off x="4448009" y="5324965"/>
              <a:ext cx="313880" cy="138039"/>
              <a:chOff x="-599063" y="3279144"/>
              <a:chExt cx="4032572" cy="1773459"/>
            </a:xfrm>
          </p:grpSpPr>
          <p:pic>
            <p:nvPicPr>
              <p:cNvPr id="94" name="Picture 2" descr="æ¥çæºå¾å">
                <a:extLst>
                  <a:ext uri="{FF2B5EF4-FFF2-40B4-BE49-F238E27FC236}">
                    <a16:creationId xmlns:a16="http://schemas.microsoft.com/office/drawing/2014/main" id="{619EC1F1-D6FC-4DDE-8F60-75C5EF3EC3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52"/>
              <a:stretch/>
            </p:blipFill>
            <p:spPr bwMode="auto">
              <a:xfrm>
                <a:off x="810183" y="4378550"/>
                <a:ext cx="2458278" cy="674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图片 55">
                <a:extLst>
                  <a:ext uri="{FF2B5EF4-FFF2-40B4-BE49-F238E27FC236}">
                    <a16:creationId xmlns:a16="http://schemas.microsoft.com/office/drawing/2014/main" id="{44667FBD-CF4C-46AF-B60A-D82076CDA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99063" y="3279144"/>
                <a:ext cx="4028661" cy="962804"/>
              </a:xfrm>
              <a:prstGeom prst="rect">
                <a:avLst/>
              </a:prstGeom>
            </p:spPr>
          </p:pic>
          <p:pic>
            <p:nvPicPr>
              <p:cNvPr id="96" name="图片 56">
                <a:extLst>
                  <a:ext uri="{FF2B5EF4-FFF2-40B4-BE49-F238E27FC236}">
                    <a16:creationId xmlns:a16="http://schemas.microsoft.com/office/drawing/2014/main" id="{E50FDC62-C3AF-4EE2-B55D-06C407F8F7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903" b="80828"/>
              <a:stretch/>
            </p:blipFill>
            <p:spPr>
              <a:xfrm>
                <a:off x="3268461" y="4398957"/>
                <a:ext cx="165048" cy="184589"/>
              </a:xfrm>
              <a:prstGeom prst="rect">
                <a:avLst/>
              </a:prstGeom>
            </p:spPr>
          </p:pic>
        </p:grpSp>
        <p:pic>
          <p:nvPicPr>
            <p:cNvPr id="66" name="图片 58">
              <a:extLst>
                <a:ext uri="{FF2B5EF4-FFF2-40B4-BE49-F238E27FC236}">
                  <a16:creationId xmlns:a16="http://schemas.microsoft.com/office/drawing/2014/main" id="{579D2376-9635-4619-93F6-244C7B83B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080"/>
            <a:stretch/>
          </p:blipFill>
          <p:spPr>
            <a:xfrm>
              <a:off x="5616132" y="5344942"/>
              <a:ext cx="389659" cy="96785"/>
            </a:xfrm>
            <a:prstGeom prst="rect">
              <a:avLst/>
            </a:prstGeom>
          </p:spPr>
        </p:pic>
        <p:pic>
          <p:nvPicPr>
            <p:cNvPr id="67" name="图片 60">
              <a:extLst>
                <a:ext uri="{FF2B5EF4-FFF2-40B4-BE49-F238E27FC236}">
                  <a16:creationId xmlns:a16="http://schemas.microsoft.com/office/drawing/2014/main" id="{E8E6271C-C501-4609-AA43-B3DB35B93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1623" y="5365288"/>
              <a:ext cx="391061" cy="54083"/>
            </a:xfrm>
            <a:prstGeom prst="rect">
              <a:avLst/>
            </a:prstGeom>
          </p:spPr>
        </p:pic>
        <p:pic>
          <p:nvPicPr>
            <p:cNvPr id="68" name="图片 62">
              <a:extLst>
                <a:ext uri="{FF2B5EF4-FFF2-40B4-BE49-F238E27FC236}">
                  <a16:creationId xmlns:a16="http://schemas.microsoft.com/office/drawing/2014/main" id="{6DFAC0B0-6A37-405E-8EC2-4629EE175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clrChange>
                <a:clrFrom>
                  <a:srgbClr val="D5E1F0"/>
                </a:clrFrom>
                <a:clrTo>
                  <a:srgbClr val="D5E1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4530" y="5566813"/>
              <a:ext cx="385264" cy="109411"/>
            </a:xfrm>
            <a:prstGeom prst="rect">
              <a:avLst/>
            </a:prstGeom>
          </p:spPr>
        </p:pic>
        <p:pic>
          <p:nvPicPr>
            <p:cNvPr id="69" name="图片 63">
              <a:extLst>
                <a:ext uri="{FF2B5EF4-FFF2-40B4-BE49-F238E27FC236}">
                  <a16:creationId xmlns:a16="http://schemas.microsoft.com/office/drawing/2014/main" id="{59017102-7012-433D-8A51-5BED17F41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7492" y="5068638"/>
              <a:ext cx="173570" cy="182438"/>
            </a:xfrm>
            <a:prstGeom prst="rect">
              <a:avLst/>
            </a:prstGeom>
          </p:spPr>
        </p:pic>
        <p:pic>
          <p:nvPicPr>
            <p:cNvPr id="70" name="图片 64">
              <a:extLst>
                <a:ext uri="{FF2B5EF4-FFF2-40B4-BE49-F238E27FC236}">
                  <a16:creationId xmlns:a16="http://schemas.microsoft.com/office/drawing/2014/main" id="{08F02A12-8BEC-46DB-9178-1E62C64AF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357" y="5349542"/>
              <a:ext cx="346800" cy="82881"/>
            </a:xfrm>
            <a:prstGeom prst="rect">
              <a:avLst/>
            </a:prstGeom>
          </p:spPr>
        </p:pic>
        <p:pic>
          <p:nvPicPr>
            <p:cNvPr id="71" name="Picture 6" descr="æ¥çæºå¾å">
              <a:extLst>
                <a:ext uri="{FF2B5EF4-FFF2-40B4-BE49-F238E27FC236}">
                  <a16:creationId xmlns:a16="http://schemas.microsoft.com/office/drawing/2014/main" id="{921DB512-B583-45F8-A50E-A94008E30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8919" y="5307368"/>
              <a:ext cx="242964" cy="166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8" descr="æ¥çæºå¾å">
              <a:extLst>
                <a:ext uri="{FF2B5EF4-FFF2-40B4-BE49-F238E27FC236}">
                  <a16:creationId xmlns:a16="http://schemas.microsoft.com/office/drawing/2014/main" id="{3B409AD5-F8A8-44ED-A204-79D452DB33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7930" y="5320072"/>
              <a:ext cx="232035" cy="141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See the source image">
              <a:extLst>
                <a:ext uri="{FF2B5EF4-FFF2-40B4-BE49-F238E27FC236}">
                  <a16:creationId xmlns:a16="http://schemas.microsoft.com/office/drawing/2014/main" id="{F6CED2A4-C163-47E9-9D8D-E0738F8E12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89" r="9730"/>
            <a:stretch/>
          </p:blipFill>
          <p:spPr bwMode="auto">
            <a:xfrm>
              <a:off x="5666887" y="5511965"/>
              <a:ext cx="269741" cy="219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4" descr="See the source image">
              <a:extLst>
                <a:ext uri="{FF2B5EF4-FFF2-40B4-BE49-F238E27FC236}">
                  <a16:creationId xmlns:a16="http://schemas.microsoft.com/office/drawing/2014/main" id="{826E16C8-59BE-4CC0-AA57-3AB8F30C4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931" y="5576722"/>
              <a:ext cx="323347" cy="8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6" descr="See the source image">
              <a:extLst>
                <a:ext uri="{FF2B5EF4-FFF2-40B4-BE49-F238E27FC236}">
                  <a16:creationId xmlns:a16="http://schemas.microsoft.com/office/drawing/2014/main" id="{699FEEA1-1110-4FE2-82EE-D4EF12E2A6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877" y="5994990"/>
              <a:ext cx="272508" cy="181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8" descr="See the source image">
              <a:extLst>
                <a:ext uri="{FF2B5EF4-FFF2-40B4-BE49-F238E27FC236}">
                  <a16:creationId xmlns:a16="http://schemas.microsoft.com/office/drawing/2014/main" id="{6D7EC1E4-782A-440D-A877-CA9369E890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4811" y="6270936"/>
              <a:ext cx="333892" cy="92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10" descr="See the source image">
              <a:extLst>
                <a:ext uri="{FF2B5EF4-FFF2-40B4-BE49-F238E27FC236}">
                  <a16:creationId xmlns:a16="http://schemas.microsoft.com/office/drawing/2014/main" id="{F2FDA294-F4F1-42BA-8414-875C6457D3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1840" y="6277033"/>
              <a:ext cx="397113" cy="80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14" descr="See the source image">
              <a:extLst>
                <a:ext uri="{FF2B5EF4-FFF2-40B4-BE49-F238E27FC236}">
                  <a16:creationId xmlns:a16="http://schemas.microsoft.com/office/drawing/2014/main" id="{44A3E555-293D-4A08-87FB-2FE1AC8DE5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55" b="34637"/>
            <a:stretch/>
          </p:blipFill>
          <p:spPr bwMode="auto">
            <a:xfrm>
              <a:off x="3264007" y="5572575"/>
              <a:ext cx="379252" cy="93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16" descr="See the source image">
              <a:extLst>
                <a:ext uri="{FF2B5EF4-FFF2-40B4-BE49-F238E27FC236}">
                  <a16:creationId xmlns:a16="http://schemas.microsoft.com/office/drawing/2014/main" id="{82CFB828-DA5C-46F8-83F0-8B37D68D1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0044" y="5761097"/>
              <a:ext cx="285425" cy="18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18" descr="See the source image">
              <a:extLst>
                <a:ext uri="{FF2B5EF4-FFF2-40B4-BE49-F238E27FC236}">
                  <a16:creationId xmlns:a16="http://schemas.microsoft.com/office/drawing/2014/main" id="{0F6C24DA-E937-4F95-B17D-88302ADD61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4362" y="6221182"/>
              <a:ext cx="487869" cy="192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图片 84" descr="LOGO-Adams">
              <a:extLst>
                <a:ext uri="{FF2B5EF4-FFF2-40B4-BE49-F238E27FC236}">
                  <a16:creationId xmlns:a16="http://schemas.microsoft.com/office/drawing/2014/main" id="{86B92D84-8508-4D59-BC3D-819752C3D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6791408" y="6275507"/>
              <a:ext cx="329311" cy="83449"/>
            </a:xfrm>
            <a:prstGeom prst="rect">
              <a:avLst/>
            </a:prstGeom>
          </p:spPr>
        </p:pic>
        <p:pic>
          <p:nvPicPr>
            <p:cNvPr id="82" name="Picture 24" descr="See the source image">
              <a:extLst>
                <a:ext uri="{FF2B5EF4-FFF2-40B4-BE49-F238E27FC236}">
                  <a16:creationId xmlns:a16="http://schemas.microsoft.com/office/drawing/2014/main" id="{E9898E5A-4D9D-444A-9B54-2987FAEF7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1618" y="5719376"/>
              <a:ext cx="221303" cy="24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6" descr="See the source image">
              <a:extLst>
                <a:ext uri="{FF2B5EF4-FFF2-40B4-BE49-F238E27FC236}">
                  <a16:creationId xmlns:a16="http://schemas.microsoft.com/office/drawing/2014/main" id="{714FB834-0199-42FA-A332-0B569609D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5098" y="6044634"/>
              <a:ext cx="370597" cy="75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8" descr="See the source image">
              <a:extLst>
                <a:ext uri="{FF2B5EF4-FFF2-40B4-BE49-F238E27FC236}">
                  <a16:creationId xmlns:a16="http://schemas.microsoft.com/office/drawing/2014/main" id="{672C587F-7D25-4D02-BC85-0C7C1675F9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2983" y="6055070"/>
              <a:ext cx="355484" cy="78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30" descr="See the source image">
              <a:extLst>
                <a:ext uri="{FF2B5EF4-FFF2-40B4-BE49-F238E27FC236}">
                  <a16:creationId xmlns:a16="http://schemas.microsoft.com/office/drawing/2014/main" id="{936446B5-4150-4371-82E5-28F00B442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8290" y="6013689"/>
              <a:ext cx="384221" cy="164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32" descr="See the source image">
              <a:extLst>
                <a:ext uri="{FF2B5EF4-FFF2-40B4-BE49-F238E27FC236}">
                  <a16:creationId xmlns:a16="http://schemas.microsoft.com/office/drawing/2014/main" id="{EADFD290-70A1-40AF-AA59-F72AB1841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9593" y="5564689"/>
              <a:ext cx="357396" cy="106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34" descr="See the source image">
              <a:extLst>
                <a:ext uri="{FF2B5EF4-FFF2-40B4-BE49-F238E27FC236}">
                  <a16:creationId xmlns:a16="http://schemas.microsoft.com/office/drawing/2014/main" id="{E4E006BD-71FC-4D7F-BD16-D45DF88C15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399" y="5793161"/>
              <a:ext cx="412857" cy="126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图片 4">
              <a:extLst>
                <a:ext uri="{FF2B5EF4-FFF2-40B4-BE49-F238E27FC236}">
                  <a16:creationId xmlns:a16="http://schemas.microsoft.com/office/drawing/2014/main" id="{D9614266-1CDE-4C7A-A2F4-CCE7E079C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975" y="5763442"/>
              <a:ext cx="137259" cy="193860"/>
            </a:xfrm>
            <a:prstGeom prst="rect">
              <a:avLst/>
            </a:prstGeom>
          </p:spPr>
        </p:pic>
        <p:pic>
          <p:nvPicPr>
            <p:cNvPr id="89" name="图片 105">
              <a:extLst>
                <a:ext uri="{FF2B5EF4-FFF2-40B4-BE49-F238E27FC236}">
                  <a16:creationId xmlns:a16="http://schemas.microsoft.com/office/drawing/2014/main" id="{8EEE191E-E4EB-464A-8EC6-54E8EA2E0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9294774" y="5761098"/>
              <a:ext cx="198346" cy="181487"/>
            </a:xfrm>
            <a:prstGeom prst="rect">
              <a:avLst/>
            </a:prstGeom>
          </p:spPr>
        </p:pic>
        <p:pic>
          <p:nvPicPr>
            <p:cNvPr id="90" name="Picture 36" descr="See the source image">
              <a:extLst>
                <a:ext uri="{FF2B5EF4-FFF2-40B4-BE49-F238E27FC236}">
                  <a16:creationId xmlns:a16="http://schemas.microsoft.com/office/drawing/2014/main" id="{613826DB-10AB-4231-B61D-3993B250F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4201" y="6035691"/>
              <a:ext cx="493328" cy="181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38" descr="See the source image">
              <a:extLst>
                <a:ext uri="{FF2B5EF4-FFF2-40B4-BE49-F238E27FC236}">
                  <a16:creationId xmlns:a16="http://schemas.microsoft.com/office/drawing/2014/main" id="{6A0E3A6D-55F3-48EC-B013-3386D1121C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1828" y="6284019"/>
              <a:ext cx="368241" cy="66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40" descr="See the source image">
              <a:extLst>
                <a:ext uri="{FF2B5EF4-FFF2-40B4-BE49-F238E27FC236}">
                  <a16:creationId xmlns:a16="http://schemas.microsoft.com/office/drawing/2014/main" id="{8C942DCB-701F-46CF-8468-7E08C2C8A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7492" y="6016961"/>
              <a:ext cx="257311" cy="143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2" descr="See the source image">
              <a:extLst>
                <a:ext uri="{FF2B5EF4-FFF2-40B4-BE49-F238E27FC236}">
                  <a16:creationId xmlns:a16="http://schemas.microsoft.com/office/drawing/2014/main" id="{BB10D80A-ECE1-4517-941A-1BDBA12690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8535" y="6254675"/>
              <a:ext cx="410822" cy="12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7" name="Text Box796">
            <a:extLst>
              <a:ext uri="{FF2B5EF4-FFF2-40B4-BE49-F238E27FC236}">
                <a16:creationId xmlns:a16="http://schemas.microsoft.com/office/drawing/2014/main" id="{0DF44A47-4BD6-482B-B077-3E90A9AB87C0}"/>
              </a:ext>
            </a:extLst>
          </p:cNvPr>
          <p:cNvSpPr txBox="1"/>
          <p:nvPr/>
        </p:nvSpPr>
        <p:spPr>
          <a:xfrm>
            <a:off x="3249072" y="1688025"/>
            <a:ext cx="390178" cy="39421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 rtl="0">
              <a:lnSpc>
                <a:spcPts val="1410"/>
              </a:lnSpc>
            </a:pPr>
            <a:r>
              <a:rPr lang="en-US" altLang="zh-CN" sz="1050" b="1" spc="50" dirty="0">
                <a:solidFill>
                  <a:srgbClr val="57585A"/>
                </a:solidFill>
                <a:latin typeface="+mn-ea"/>
                <a:cs typeface="阿里巴巴普惠体 B"/>
              </a:rPr>
              <a:t>BLAS</a:t>
            </a:r>
            <a:endParaRPr lang="en-US" altLang="zh-CN" sz="1050" dirty="0">
              <a:latin typeface="+mn-ea"/>
              <a:cs typeface="阿里巴巴普惠体 B"/>
            </a:endParaRPr>
          </a:p>
          <a:p>
            <a:pPr algn="ctr" rtl="0">
              <a:lnSpc>
                <a:spcPts val="1400"/>
              </a:lnSpc>
            </a:pPr>
            <a:r>
              <a:rPr lang="en-US" altLang="zh-CN" sz="1050" b="1" spc="43" dirty="0">
                <a:solidFill>
                  <a:srgbClr val="57585A"/>
                </a:solidFill>
                <a:latin typeface="+mn-ea"/>
                <a:cs typeface="阿里巴巴普惠体 B"/>
              </a:rPr>
              <a:t>ACML</a:t>
            </a:r>
          </a:p>
        </p:txBody>
      </p:sp>
      <p:sp>
        <p:nvSpPr>
          <p:cNvPr id="98" name="Text Box797">
            <a:extLst>
              <a:ext uri="{FF2B5EF4-FFF2-40B4-BE49-F238E27FC236}">
                <a16:creationId xmlns:a16="http://schemas.microsoft.com/office/drawing/2014/main" id="{589FE31E-88A1-473D-B4EF-F44A34F0E867}"/>
              </a:ext>
            </a:extLst>
          </p:cNvPr>
          <p:cNvSpPr txBox="1"/>
          <p:nvPr/>
        </p:nvSpPr>
        <p:spPr>
          <a:xfrm>
            <a:off x="4469023" y="1688025"/>
            <a:ext cx="617791" cy="39421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lvl="0" algn="ctr">
              <a:lnSpc>
                <a:spcPts val="1410"/>
              </a:lnSpc>
              <a:buClrTx/>
              <a:buSzTx/>
              <a:buFontTx/>
            </a:pPr>
            <a:r>
              <a:rPr lang="en-US" altLang="zh-CN" sz="1050" b="1" spc="50" dirty="0">
                <a:solidFill>
                  <a:srgbClr val="57585A"/>
                </a:solidFill>
                <a:latin typeface="+mn-ea"/>
                <a:cs typeface="阿里巴巴普惠体 B"/>
                <a:sym typeface="+mn-ea"/>
              </a:rPr>
              <a:t>LAPACK</a:t>
            </a:r>
          </a:p>
          <a:p>
            <a:pPr lvl="0" algn="ctr">
              <a:lnSpc>
                <a:spcPts val="1410"/>
              </a:lnSpc>
              <a:buClrTx/>
              <a:buSzTx/>
              <a:buFontTx/>
            </a:pPr>
            <a:r>
              <a:rPr lang="en-US" altLang="zh-CN" sz="1050" b="1" spc="50" dirty="0">
                <a:solidFill>
                  <a:srgbClr val="57585A"/>
                </a:solidFill>
                <a:latin typeface="+mn-ea"/>
                <a:cs typeface="阿里巴巴普惠体 B"/>
                <a:sym typeface="+mn-ea"/>
              </a:rPr>
              <a:t>OpenMPI</a:t>
            </a:r>
          </a:p>
        </p:txBody>
      </p:sp>
      <p:sp>
        <p:nvSpPr>
          <p:cNvPr id="99" name="Text Box798">
            <a:extLst>
              <a:ext uri="{FF2B5EF4-FFF2-40B4-BE49-F238E27FC236}">
                <a16:creationId xmlns:a16="http://schemas.microsoft.com/office/drawing/2014/main" id="{769ACE82-D014-45BB-BAA3-DF427EE126E5}"/>
              </a:ext>
            </a:extLst>
          </p:cNvPr>
          <p:cNvSpPr txBox="1"/>
          <p:nvPr/>
        </p:nvSpPr>
        <p:spPr>
          <a:xfrm>
            <a:off x="5916587" y="1688025"/>
            <a:ext cx="762592" cy="39421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lvl="0" algn="ctr">
              <a:lnSpc>
                <a:spcPts val="1410"/>
              </a:lnSpc>
              <a:buClrTx/>
              <a:buSzTx/>
              <a:buFontTx/>
            </a:pPr>
            <a:r>
              <a:rPr lang="en-US" altLang="zh-CN" sz="1050" b="1" spc="50" dirty="0">
                <a:solidFill>
                  <a:srgbClr val="57585A"/>
                </a:solidFill>
                <a:latin typeface="+mn-ea"/>
                <a:cs typeface="阿里巴巴普惠体 B"/>
                <a:sym typeface="+mn-ea"/>
              </a:rPr>
              <a:t>ScaLAPACK</a:t>
            </a:r>
          </a:p>
          <a:p>
            <a:pPr lvl="0" algn="ctr">
              <a:lnSpc>
                <a:spcPts val="1410"/>
              </a:lnSpc>
              <a:buClrTx/>
              <a:buSzTx/>
              <a:buFontTx/>
            </a:pPr>
            <a:r>
              <a:rPr lang="en-US" altLang="zh-CN" sz="1050" b="1" spc="50" dirty="0">
                <a:solidFill>
                  <a:srgbClr val="57585A"/>
                </a:solidFill>
                <a:latin typeface="+mn-ea"/>
                <a:cs typeface="阿里巴巴普惠体 B"/>
                <a:sym typeface="+mn-ea"/>
              </a:rPr>
              <a:t>MPICH2</a:t>
            </a:r>
          </a:p>
        </p:txBody>
      </p:sp>
      <p:sp>
        <p:nvSpPr>
          <p:cNvPr id="100" name="Text Box799">
            <a:extLst>
              <a:ext uri="{FF2B5EF4-FFF2-40B4-BE49-F238E27FC236}">
                <a16:creationId xmlns:a16="http://schemas.microsoft.com/office/drawing/2014/main" id="{CFA506D4-823B-49FC-BA7E-4BC4EC27D28B}"/>
              </a:ext>
            </a:extLst>
          </p:cNvPr>
          <p:cNvSpPr txBox="1"/>
          <p:nvPr/>
        </p:nvSpPr>
        <p:spPr>
          <a:xfrm>
            <a:off x="7508951" y="1688025"/>
            <a:ext cx="791993" cy="39421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lvl="0" algn="ctr">
              <a:lnSpc>
                <a:spcPts val="1410"/>
              </a:lnSpc>
              <a:buClrTx/>
              <a:buSzTx/>
              <a:buFontTx/>
            </a:pPr>
            <a:r>
              <a:rPr lang="en-US" altLang="zh-CN" sz="1050" b="1" spc="50" dirty="0">
                <a:solidFill>
                  <a:srgbClr val="57585A"/>
                </a:solidFill>
                <a:latin typeface="+mn-ea"/>
                <a:cs typeface="阿里巴巴普惠体 B"/>
                <a:sym typeface="+mn-ea"/>
              </a:rPr>
              <a:t>FFT</a:t>
            </a:r>
          </a:p>
          <a:p>
            <a:pPr lvl="0" algn="ctr">
              <a:lnSpc>
                <a:spcPts val="1410"/>
              </a:lnSpc>
              <a:buClrTx/>
              <a:buSzTx/>
              <a:buFontTx/>
            </a:pPr>
            <a:r>
              <a:rPr lang="en-US" altLang="zh-CN" sz="1050" b="1" spc="50" dirty="0">
                <a:solidFill>
                  <a:srgbClr val="57585A"/>
                </a:solidFill>
                <a:latin typeface="+mn-ea"/>
                <a:cs typeface="阿里巴巴普惠体 B"/>
                <a:sym typeface="+mn-ea"/>
              </a:rPr>
              <a:t>MVAPICH2</a:t>
            </a:r>
          </a:p>
        </p:txBody>
      </p:sp>
      <p:sp>
        <p:nvSpPr>
          <p:cNvPr id="101" name="Text Box800">
            <a:extLst>
              <a:ext uri="{FF2B5EF4-FFF2-40B4-BE49-F238E27FC236}">
                <a16:creationId xmlns:a16="http://schemas.microsoft.com/office/drawing/2014/main" id="{655DC493-AE9C-4F19-9A72-4F3F92B19B22}"/>
              </a:ext>
            </a:extLst>
          </p:cNvPr>
          <p:cNvSpPr txBox="1"/>
          <p:nvPr/>
        </p:nvSpPr>
        <p:spPr>
          <a:xfrm>
            <a:off x="9033601" y="1684944"/>
            <a:ext cx="574180" cy="39421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lvl="0" algn="ctr">
              <a:lnSpc>
                <a:spcPts val="1410"/>
              </a:lnSpc>
              <a:buClrTx/>
              <a:buSzTx/>
              <a:buFontTx/>
            </a:pPr>
            <a:r>
              <a:rPr lang="en-US" altLang="zh-CN" sz="1050" b="1" spc="50" dirty="0">
                <a:solidFill>
                  <a:srgbClr val="57585A"/>
                </a:solidFill>
                <a:latin typeface="+mn-ea"/>
                <a:cs typeface="阿里巴巴普惠体 B"/>
                <a:sym typeface="+mn-ea"/>
              </a:rPr>
              <a:t>MKL</a:t>
            </a:r>
          </a:p>
          <a:p>
            <a:pPr lvl="0" algn="ctr">
              <a:lnSpc>
                <a:spcPts val="1410"/>
              </a:lnSpc>
              <a:buClrTx/>
              <a:buSzTx/>
              <a:buFontTx/>
            </a:pPr>
            <a:r>
              <a:rPr lang="en-US" altLang="zh-CN" sz="1050" b="1" spc="50" dirty="0">
                <a:solidFill>
                  <a:srgbClr val="57585A"/>
                </a:solidFill>
                <a:latin typeface="+mn-ea"/>
                <a:cs typeface="阿里巴巴普惠体 B"/>
                <a:sym typeface="+mn-ea"/>
              </a:rPr>
              <a:t>OpenMP</a:t>
            </a:r>
          </a:p>
        </p:txBody>
      </p:sp>
      <p:pic>
        <p:nvPicPr>
          <p:cNvPr id="102" name="Image744">
            <a:extLst>
              <a:ext uri="{FF2B5EF4-FFF2-40B4-BE49-F238E27FC236}">
                <a16:creationId xmlns:a16="http://schemas.microsoft.com/office/drawing/2014/main" id="{17CE2F34-372A-4258-9EAF-D7007E21F54B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6203007" y="2221259"/>
            <a:ext cx="349857" cy="379248"/>
          </a:xfrm>
          <a:prstGeom prst="rect">
            <a:avLst/>
          </a:prstGeom>
          <a:noFill/>
        </p:spPr>
      </p:pic>
      <p:pic>
        <p:nvPicPr>
          <p:cNvPr id="103" name="Image745">
            <a:extLst>
              <a:ext uri="{FF2B5EF4-FFF2-40B4-BE49-F238E27FC236}">
                <a16:creationId xmlns:a16="http://schemas.microsoft.com/office/drawing/2014/main" id="{C610B8A8-260D-4835-A7C3-2FD04ECC96EA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5419031" y="2288985"/>
            <a:ext cx="659910" cy="224509"/>
          </a:xfrm>
          <a:prstGeom prst="rect">
            <a:avLst/>
          </a:prstGeom>
          <a:noFill/>
        </p:spPr>
      </p:pic>
      <p:pic>
        <p:nvPicPr>
          <p:cNvPr id="104" name="Image746">
            <a:extLst>
              <a:ext uri="{FF2B5EF4-FFF2-40B4-BE49-F238E27FC236}">
                <a16:creationId xmlns:a16="http://schemas.microsoft.com/office/drawing/2014/main" id="{43DDE940-8C71-43F7-ACA9-7675DE125333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3619648" y="2263757"/>
            <a:ext cx="586364" cy="293364"/>
          </a:xfrm>
          <a:prstGeom prst="rect">
            <a:avLst/>
          </a:prstGeom>
          <a:noFill/>
        </p:spPr>
      </p:pic>
      <p:pic>
        <p:nvPicPr>
          <p:cNvPr id="105" name="Image747">
            <a:extLst>
              <a:ext uri="{FF2B5EF4-FFF2-40B4-BE49-F238E27FC236}">
                <a16:creationId xmlns:a16="http://schemas.microsoft.com/office/drawing/2014/main" id="{4CD5EAC8-9E42-4F6C-ACEB-6444F390EC16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3265138" y="2221068"/>
            <a:ext cx="255616" cy="303140"/>
          </a:xfrm>
          <a:prstGeom prst="rect">
            <a:avLst/>
          </a:prstGeom>
          <a:noFill/>
        </p:spPr>
      </p:pic>
      <p:pic>
        <p:nvPicPr>
          <p:cNvPr id="106" name="Image748">
            <a:extLst>
              <a:ext uri="{FF2B5EF4-FFF2-40B4-BE49-F238E27FC236}">
                <a16:creationId xmlns:a16="http://schemas.microsoft.com/office/drawing/2014/main" id="{9FE47145-A1F3-44EB-9D27-E6D66C478C79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7776111" y="2224810"/>
            <a:ext cx="231955" cy="224094"/>
          </a:xfrm>
          <a:prstGeom prst="rect">
            <a:avLst/>
          </a:prstGeom>
          <a:noFill/>
        </p:spPr>
      </p:pic>
      <p:pic>
        <p:nvPicPr>
          <p:cNvPr id="107" name="Image749">
            <a:extLst>
              <a:ext uri="{FF2B5EF4-FFF2-40B4-BE49-F238E27FC236}">
                <a16:creationId xmlns:a16="http://schemas.microsoft.com/office/drawing/2014/main" id="{A3F74B2D-21F7-42B7-A21F-C73EE7963740}"/>
              </a:ext>
            </a:extLst>
          </p:cNvPr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7175280" y="2261936"/>
            <a:ext cx="317036" cy="255832"/>
          </a:xfrm>
          <a:prstGeom prst="rect">
            <a:avLst/>
          </a:prstGeom>
          <a:noFill/>
        </p:spPr>
      </p:pic>
      <p:pic>
        <p:nvPicPr>
          <p:cNvPr id="108" name="Image751">
            <a:extLst>
              <a:ext uri="{FF2B5EF4-FFF2-40B4-BE49-F238E27FC236}">
                <a16:creationId xmlns:a16="http://schemas.microsoft.com/office/drawing/2014/main" id="{CF6FA04A-C47A-46E8-8F5D-BE3E64A1C5AC}"/>
              </a:ext>
            </a:extLst>
          </p:cNvPr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9329914" y="2245852"/>
            <a:ext cx="362373" cy="317538"/>
          </a:xfrm>
          <a:prstGeom prst="rect">
            <a:avLst/>
          </a:prstGeom>
          <a:noFill/>
        </p:spPr>
      </p:pic>
      <p:pic>
        <p:nvPicPr>
          <p:cNvPr id="109" name="Image752">
            <a:extLst>
              <a:ext uri="{FF2B5EF4-FFF2-40B4-BE49-F238E27FC236}">
                <a16:creationId xmlns:a16="http://schemas.microsoft.com/office/drawing/2014/main" id="{FD0294C5-50AB-41B1-B29D-908CE051EE99}"/>
              </a:ext>
            </a:extLst>
          </p:cNvPr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8851908" y="2248435"/>
            <a:ext cx="287943" cy="248105"/>
          </a:xfrm>
          <a:prstGeom prst="rect">
            <a:avLst/>
          </a:prstGeom>
          <a:noFill/>
        </p:spPr>
      </p:pic>
      <p:pic>
        <p:nvPicPr>
          <p:cNvPr id="110" name="Image753">
            <a:extLst>
              <a:ext uri="{FF2B5EF4-FFF2-40B4-BE49-F238E27FC236}">
                <a16:creationId xmlns:a16="http://schemas.microsoft.com/office/drawing/2014/main" id="{3BBCBCFD-D815-4059-BB07-055E54EBBFBB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272118" y="2196984"/>
            <a:ext cx="343403" cy="343615"/>
          </a:xfrm>
          <a:prstGeom prst="rect">
            <a:avLst/>
          </a:prstGeom>
          <a:noFill/>
        </p:spPr>
      </p:pic>
      <p:pic>
        <p:nvPicPr>
          <p:cNvPr id="111" name="Image754">
            <a:extLst>
              <a:ext uri="{FF2B5EF4-FFF2-40B4-BE49-F238E27FC236}">
                <a16:creationId xmlns:a16="http://schemas.microsoft.com/office/drawing/2014/main" id="{1615F832-9BFA-4DCB-B642-D5A56A9B2F2A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6679179" y="2242375"/>
            <a:ext cx="363888" cy="326907"/>
          </a:xfrm>
          <a:prstGeom prst="rect">
            <a:avLst/>
          </a:prstGeom>
          <a:noFill/>
        </p:spPr>
      </p:pic>
      <p:pic>
        <p:nvPicPr>
          <p:cNvPr id="112" name="Image755">
            <a:extLst>
              <a:ext uri="{FF2B5EF4-FFF2-40B4-BE49-F238E27FC236}">
                <a16:creationId xmlns:a16="http://schemas.microsoft.com/office/drawing/2014/main" id="{4E4201F1-C231-4DE9-AD0A-49714F384807}"/>
              </a:ext>
            </a:extLst>
          </p:cNvPr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8333910" y="2237078"/>
            <a:ext cx="327935" cy="264112"/>
          </a:xfrm>
          <a:prstGeom prst="rect">
            <a:avLst/>
          </a:prstGeom>
          <a:noFill/>
        </p:spPr>
      </p:pic>
      <p:sp>
        <p:nvSpPr>
          <p:cNvPr id="113" name="Text Box802">
            <a:extLst>
              <a:ext uri="{FF2B5EF4-FFF2-40B4-BE49-F238E27FC236}">
                <a16:creationId xmlns:a16="http://schemas.microsoft.com/office/drawing/2014/main" id="{04AEB576-783A-4955-A816-C4790D9C9786}"/>
              </a:ext>
            </a:extLst>
          </p:cNvPr>
          <p:cNvSpPr txBox="1"/>
          <p:nvPr/>
        </p:nvSpPr>
        <p:spPr>
          <a:xfrm>
            <a:off x="4780427" y="2247706"/>
            <a:ext cx="418554" cy="29950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 rtl="0">
              <a:lnSpc>
                <a:spcPts val="2335"/>
              </a:lnSpc>
            </a:pPr>
            <a:r>
              <a:rPr lang="en-US" altLang="zh-CN" sz="1050" b="1" spc="-15" dirty="0">
                <a:solidFill>
                  <a:srgbClr val="76BB42"/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CUDA</a:t>
            </a:r>
            <a:endParaRPr lang="en-US" altLang="zh-CN" sz="105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4" name="Text Box803">
            <a:extLst>
              <a:ext uri="{FF2B5EF4-FFF2-40B4-BE49-F238E27FC236}">
                <a16:creationId xmlns:a16="http://schemas.microsoft.com/office/drawing/2014/main" id="{E49A6024-091D-44C2-9042-67ACA14BF0B4}"/>
              </a:ext>
            </a:extLst>
          </p:cNvPr>
          <p:cNvSpPr txBox="1"/>
          <p:nvPr/>
        </p:nvSpPr>
        <p:spPr>
          <a:xfrm>
            <a:off x="7716282" y="2429955"/>
            <a:ext cx="443420" cy="13794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rtl="0">
              <a:lnSpc>
                <a:spcPts val="1085"/>
              </a:lnSpc>
            </a:pPr>
            <a:r>
              <a:rPr lang="en-US" altLang="zh-CN" sz="815" spc="18" dirty="0">
                <a:solidFill>
                  <a:srgbClr val="030303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OpenMPI</a:t>
            </a:r>
            <a:endParaRPr lang="en-US" altLang="zh-CN" sz="815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15" name="图片 114">
            <a:extLst>
              <a:ext uri="{FF2B5EF4-FFF2-40B4-BE49-F238E27FC236}">
                <a16:creationId xmlns:a16="http://schemas.microsoft.com/office/drawing/2014/main" id="{2CB6150B-63C7-4879-A422-1E039C74ECB8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84" y="5767133"/>
            <a:ext cx="198347" cy="195952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90E9E8FD-0902-4D34-9E30-AC927FFF1262}"/>
              </a:ext>
            </a:extLst>
          </p:cNvPr>
          <p:cNvPicPr>
            <a:picLocks noChangeAspect="1"/>
          </p:cNvPicPr>
          <p:nvPr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963" y="5954874"/>
            <a:ext cx="289395" cy="28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19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215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5DC7E07-459B-45C3-8866-072B71D73A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统一门户管理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8B1456-4155-4F66-A410-554FFEBDF2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B153ADE-3113-403B-8C2C-6D96D55AD11A}"/>
              </a:ext>
            </a:extLst>
          </p:cNvPr>
          <p:cNvSpPr/>
          <p:nvPr/>
        </p:nvSpPr>
        <p:spPr>
          <a:xfrm>
            <a:off x="8076058" y="4960631"/>
            <a:ext cx="3510131" cy="17328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/>
            <a:endParaRPr lang="zh-CN" altLang="en-US" sz="1799" dirty="0">
              <a:solidFill>
                <a:srgbClr val="FFFFFF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95F059-BA0D-45F4-BC4E-547EAAC356C6}"/>
              </a:ext>
            </a:extLst>
          </p:cNvPr>
          <p:cNvSpPr/>
          <p:nvPr/>
        </p:nvSpPr>
        <p:spPr>
          <a:xfrm>
            <a:off x="4376751" y="4960631"/>
            <a:ext cx="3510131" cy="17328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/>
            <a:endParaRPr lang="zh-CN" altLang="en-US" sz="1799" dirty="0">
              <a:solidFill>
                <a:srgbClr val="FFFFFF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8C0B47E-7EF2-47EA-B674-EE6F23BF5B09}"/>
              </a:ext>
            </a:extLst>
          </p:cNvPr>
          <p:cNvSpPr/>
          <p:nvPr/>
        </p:nvSpPr>
        <p:spPr>
          <a:xfrm>
            <a:off x="682098" y="4960631"/>
            <a:ext cx="3510131" cy="1732862"/>
          </a:xfrm>
          <a:prstGeom prst="rect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FD07C0-7B7E-44C7-BDAB-B2CBA6CFF3E4}"/>
              </a:ext>
            </a:extLst>
          </p:cNvPr>
          <p:cNvSpPr/>
          <p:nvPr/>
        </p:nvSpPr>
        <p:spPr>
          <a:xfrm>
            <a:off x="8076058" y="3148994"/>
            <a:ext cx="3510131" cy="17328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/>
            <a:endParaRPr lang="zh-CN" altLang="en-US" sz="1799" dirty="0">
              <a:solidFill>
                <a:srgbClr val="FFFFFF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48AD942-4DA0-494E-B26B-D007BAD97095}"/>
              </a:ext>
            </a:extLst>
          </p:cNvPr>
          <p:cNvSpPr/>
          <p:nvPr/>
        </p:nvSpPr>
        <p:spPr>
          <a:xfrm>
            <a:off x="4376752" y="3120665"/>
            <a:ext cx="3510131" cy="17328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/>
            <a:endParaRPr lang="zh-CN" altLang="en-US" sz="1799" dirty="0">
              <a:solidFill>
                <a:srgbClr val="FFFFFF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1026E44-E63C-44BC-BACF-2DA2081ED9E0}"/>
              </a:ext>
            </a:extLst>
          </p:cNvPr>
          <p:cNvSpPr/>
          <p:nvPr/>
        </p:nvSpPr>
        <p:spPr>
          <a:xfrm>
            <a:off x="682099" y="3120665"/>
            <a:ext cx="3510131" cy="17328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/>
            <a:endParaRPr lang="zh-CN" altLang="en-US" sz="1799" dirty="0">
              <a:solidFill>
                <a:srgbClr val="FFFFFF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FD62E46-7863-4653-AED9-C9FBB281BBCD}"/>
              </a:ext>
            </a:extLst>
          </p:cNvPr>
          <p:cNvSpPr/>
          <p:nvPr/>
        </p:nvSpPr>
        <p:spPr>
          <a:xfrm>
            <a:off x="8076058" y="1312594"/>
            <a:ext cx="3510131" cy="17328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/>
            <a:endParaRPr lang="zh-CN" altLang="en-US" sz="1799" dirty="0">
              <a:solidFill>
                <a:srgbClr val="FFFFFF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C1147B4-E36C-4AF1-BDAA-223779AEB2D5}"/>
              </a:ext>
            </a:extLst>
          </p:cNvPr>
          <p:cNvSpPr/>
          <p:nvPr/>
        </p:nvSpPr>
        <p:spPr>
          <a:xfrm>
            <a:off x="4401816" y="1312593"/>
            <a:ext cx="3494196" cy="1739467"/>
          </a:xfrm>
          <a:prstGeom prst="rect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AFE7A3-6FBA-472B-B02F-178A60CD1B92}"/>
              </a:ext>
            </a:extLst>
          </p:cNvPr>
          <p:cNvSpPr/>
          <p:nvPr/>
        </p:nvSpPr>
        <p:spPr>
          <a:xfrm>
            <a:off x="694624" y="1319199"/>
            <a:ext cx="3510131" cy="17328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/>
            <a:endParaRPr lang="zh-CN" altLang="en-US" sz="1799" dirty="0">
              <a:solidFill>
                <a:srgbClr val="FFFFFF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446E42E-5F6D-4491-9628-C45EC0DAF5BA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35949" y="3205425"/>
            <a:ext cx="3358800" cy="162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72EE0D5-BB6A-4F92-BCC6-93B963BA978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51723" y="5023894"/>
            <a:ext cx="3358800" cy="162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154C653-468D-4E43-A7BC-ED99A9D3FFEA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466995" y="3177096"/>
            <a:ext cx="3358800" cy="162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6B3B022-A61E-4EF1-962C-A5BE660F772B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448699" y="5073493"/>
            <a:ext cx="3358800" cy="1620000"/>
          </a:xfrm>
          <a:prstGeom prst="rect">
            <a:avLst/>
          </a:prstGeom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C8B1F919-F8CF-4E32-8A15-52C4B454E519}"/>
              </a:ext>
            </a:extLst>
          </p:cNvPr>
          <p:cNvGrpSpPr/>
          <p:nvPr/>
        </p:nvGrpSpPr>
        <p:grpSpPr>
          <a:xfrm rot="10800000">
            <a:off x="6485778" y="3109059"/>
            <a:ext cx="1407593" cy="426904"/>
            <a:chOff x="247949" y="976947"/>
            <a:chExt cx="1024162" cy="310615"/>
          </a:xfrm>
        </p:grpSpPr>
        <p:sp>
          <p:nvSpPr>
            <p:cNvPr id="47" name="矩形: 剪去对角 46">
              <a:extLst>
                <a:ext uri="{FF2B5EF4-FFF2-40B4-BE49-F238E27FC236}">
                  <a16:creationId xmlns:a16="http://schemas.microsoft.com/office/drawing/2014/main" id="{DC2F1391-167D-4E87-84EA-937627AA0B05}"/>
                </a:ext>
              </a:extLst>
            </p:cNvPr>
            <p:cNvSpPr/>
            <p:nvPr/>
          </p:nvSpPr>
          <p:spPr>
            <a:xfrm flipV="1">
              <a:off x="313186" y="1015908"/>
              <a:ext cx="728305" cy="220885"/>
            </a:xfrm>
            <a:prstGeom prst="snip2DiagRect">
              <a:avLst>
                <a:gd name="adj1" fmla="val 0"/>
                <a:gd name="adj2" fmla="val 33029"/>
              </a:avLst>
            </a:prstGeom>
            <a:solidFill>
              <a:srgbClr val="17FDFB"/>
            </a:solidFill>
            <a:ln w="6350" cap="flat" cmpd="sng" algn="ctr">
              <a:solidFill>
                <a:srgbClr val="10FDFD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楷体"/>
              </a:endParaRPr>
            </a:p>
          </p:txBody>
        </p:sp>
        <p:sp>
          <p:nvSpPr>
            <p:cNvPr id="48" name="矩形: 剪去对角 47">
              <a:extLst>
                <a:ext uri="{FF2B5EF4-FFF2-40B4-BE49-F238E27FC236}">
                  <a16:creationId xmlns:a16="http://schemas.microsoft.com/office/drawing/2014/main" id="{8530ABF5-B9DB-4493-A1EF-10EE51602C22}"/>
                </a:ext>
              </a:extLst>
            </p:cNvPr>
            <p:cNvSpPr/>
            <p:nvPr/>
          </p:nvSpPr>
          <p:spPr>
            <a:xfrm flipV="1">
              <a:off x="247949" y="976947"/>
              <a:ext cx="1024162" cy="310615"/>
            </a:xfrm>
            <a:prstGeom prst="snip2DiagRect">
              <a:avLst>
                <a:gd name="adj1" fmla="val 0"/>
                <a:gd name="adj2" fmla="val 33029"/>
              </a:avLst>
            </a:prstGeom>
            <a:solidFill>
              <a:schemeClr val="bg1"/>
            </a:solidFill>
            <a:ln w="635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图形化界面</a:t>
              </a:r>
            </a:p>
          </p:txBody>
        </p:sp>
        <p:sp>
          <p:nvSpPr>
            <p:cNvPr id="49" name="矩形: 剪去对角 48">
              <a:extLst>
                <a:ext uri="{FF2B5EF4-FFF2-40B4-BE49-F238E27FC236}">
                  <a16:creationId xmlns:a16="http://schemas.microsoft.com/office/drawing/2014/main" id="{1BC5609A-BC95-40A6-81E8-9F2A08042739}"/>
                </a:ext>
              </a:extLst>
            </p:cNvPr>
            <p:cNvSpPr/>
            <p:nvPr/>
          </p:nvSpPr>
          <p:spPr>
            <a:xfrm flipV="1">
              <a:off x="282034" y="1023156"/>
              <a:ext cx="959656" cy="234581"/>
            </a:xfrm>
            <a:prstGeom prst="snip2DiagRect">
              <a:avLst>
                <a:gd name="adj1" fmla="val 0"/>
                <a:gd name="adj2" fmla="val 33029"/>
              </a:avLst>
            </a:prstGeom>
            <a:noFill/>
            <a:ln w="127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楷体"/>
              </a:endParaRPr>
            </a:p>
          </p:txBody>
        </p:sp>
        <p:sp>
          <p:nvSpPr>
            <p:cNvPr id="50" name="直角三角形 49">
              <a:extLst>
                <a:ext uri="{FF2B5EF4-FFF2-40B4-BE49-F238E27FC236}">
                  <a16:creationId xmlns:a16="http://schemas.microsoft.com/office/drawing/2014/main" id="{A761194A-DEAA-467A-B030-BFC50E702025}"/>
                </a:ext>
              </a:extLst>
            </p:cNvPr>
            <p:cNvSpPr/>
            <p:nvPr/>
          </p:nvSpPr>
          <p:spPr>
            <a:xfrm>
              <a:off x="282507" y="1212066"/>
              <a:ext cx="45719" cy="45720"/>
            </a:xfrm>
            <a:prstGeom prst="rtTriangle">
              <a:avLst/>
            </a:prstGeom>
            <a:solidFill>
              <a:srgbClr val="C00000"/>
            </a:solidFill>
            <a:ln w="63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kern="0">
                <a:solidFill>
                  <a:schemeClr val="tx2"/>
                </a:solidFill>
                <a:latin typeface="Arial"/>
                <a:ea typeface="楷体"/>
              </a:endParaRPr>
            </a:p>
          </p:txBody>
        </p:sp>
        <p:sp>
          <p:nvSpPr>
            <p:cNvPr id="51" name="直角三角形 50">
              <a:extLst>
                <a:ext uri="{FF2B5EF4-FFF2-40B4-BE49-F238E27FC236}">
                  <a16:creationId xmlns:a16="http://schemas.microsoft.com/office/drawing/2014/main" id="{2B505909-99A4-4740-BD34-D975D9D015E7}"/>
                </a:ext>
              </a:extLst>
            </p:cNvPr>
            <p:cNvSpPr/>
            <p:nvPr/>
          </p:nvSpPr>
          <p:spPr>
            <a:xfrm rot="10800000">
              <a:off x="1198052" y="1023408"/>
              <a:ext cx="45719" cy="45720"/>
            </a:xfrm>
            <a:prstGeom prst="rtTriangle">
              <a:avLst/>
            </a:prstGeom>
            <a:solidFill>
              <a:srgbClr val="C00000"/>
            </a:solidFill>
            <a:ln w="63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kern="0">
                <a:solidFill>
                  <a:schemeClr val="tx2"/>
                </a:solidFill>
                <a:latin typeface="Arial"/>
                <a:ea typeface="楷体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986722B0-0767-444D-B6DB-01E6B241EE3C}"/>
              </a:ext>
            </a:extLst>
          </p:cNvPr>
          <p:cNvGrpSpPr/>
          <p:nvPr/>
        </p:nvGrpSpPr>
        <p:grpSpPr>
          <a:xfrm rot="10800000">
            <a:off x="10168057" y="3155826"/>
            <a:ext cx="1407593" cy="426904"/>
            <a:chOff x="247949" y="976947"/>
            <a:chExt cx="1024162" cy="310615"/>
          </a:xfrm>
        </p:grpSpPr>
        <p:sp>
          <p:nvSpPr>
            <p:cNvPr id="53" name="矩形: 剪去对角 52">
              <a:extLst>
                <a:ext uri="{FF2B5EF4-FFF2-40B4-BE49-F238E27FC236}">
                  <a16:creationId xmlns:a16="http://schemas.microsoft.com/office/drawing/2014/main" id="{3613B64C-D90E-4470-94EE-1EE94F2EE91E}"/>
                </a:ext>
              </a:extLst>
            </p:cNvPr>
            <p:cNvSpPr/>
            <p:nvPr/>
          </p:nvSpPr>
          <p:spPr>
            <a:xfrm flipV="1">
              <a:off x="313186" y="1015908"/>
              <a:ext cx="728305" cy="220885"/>
            </a:xfrm>
            <a:prstGeom prst="snip2DiagRect">
              <a:avLst>
                <a:gd name="adj1" fmla="val 0"/>
                <a:gd name="adj2" fmla="val 33029"/>
              </a:avLst>
            </a:prstGeom>
            <a:solidFill>
              <a:srgbClr val="17FDFB"/>
            </a:solidFill>
            <a:ln w="6350" cap="flat" cmpd="sng" algn="ctr">
              <a:solidFill>
                <a:srgbClr val="10FDFD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楷体"/>
              </a:endParaRPr>
            </a:p>
          </p:txBody>
        </p:sp>
        <p:sp>
          <p:nvSpPr>
            <p:cNvPr id="54" name="矩形: 剪去对角 53">
              <a:extLst>
                <a:ext uri="{FF2B5EF4-FFF2-40B4-BE49-F238E27FC236}">
                  <a16:creationId xmlns:a16="http://schemas.microsoft.com/office/drawing/2014/main" id="{B9E7E196-F967-48D3-A709-FCC2FC712667}"/>
                </a:ext>
              </a:extLst>
            </p:cNvPr>
            <p:cNvSpPr/>
            <p:nvPr/>
          </p:nvSpPr>
          <p:spPr>
            <a:xfrm flipV="1">
              <a:off x="247949" y="976947"/>
              <a:ext cx="1024162" cy="310615"/>
            </a:xfrm>
            <a:prstGeom prst="snip2DiagRect">
              <a:avLst>
                <a:gd name="adj1" fmla="val 0"/>
                <a:gd name="adj2" fmla="val 33029"/>
              </a:avLst>
            </a:prstGeom>
            <a:solidFill>
              <a:schemeClr val="bg1"/>
            </a:solidFill>
            <a:ln w="635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 b="1" kern="0" dirty="0">
                  <a:solidFill>
                    <a:schemeClr val="tx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VNC</a:t>
              </a:r>
              <a:r>
                <a:rPr lang="zh-CN" altLang="en-US" sz="1600" b="1" kern="0" dirty="0">
                  <a:solidFill>
                    <a:schemeClr val="tx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窗口</a:t>
              </a:r>
            </a:p>
          </p:txBody>
        </p:sp>
        <p:sp>
          <p:nvSpPr>
            <p:cNvPr id="55" name="矩形: 剪去对角 54">
              <a:extLst>
                <a:ext uri="{FF2B5EF4-FFF2-40B4-BE49-F238E27FC236}">
                  <a16:creationId xmlns:a16="http://schemas.microsoft.com/office/drawing/2014/main" id="{8B79D680-2988-4A1D-8CF2-893FE31FB9A9}"/>
                </a:ext>
              </a:extLst>
            </p:cNvPr>
            <p:cNvSpPr/>
            <p:nvPr/>
          </p:nvSpPr>
          <p:spPr>
            <a:xfrm flipV="1">
              <a:off x="282034" y="1023156"/>
              <a:ext cx="959656" cy="234581"/>
            </a:xfrm>
            <a:prstGeom prst="snip2DiagRect">
              <a:avLst>
                <a:gd name="adj1" fmla="val 0"/>
                <a:gd name="adj2" fmla="val 33029"/>
              </a:avLst>
            </a:prstGeom>
            <a:noFill/>
            <a:ln w="127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楷体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8AEE790-4C66-4F28-BEB0-4D743C809393}"/>
                </a:ext>
              </a:extLst>
            </p:cNvPr>
            <p:cNvSpPr/>
            <p:nvPr/>
          </p:nvSpPr>
          <p:spPr>
            <a:xfrm>
              <a:off x="282507" y="1212066"/>
              <a:ext cx="45719" cy="45720"/>
            </a:xfrm>
            <a:prstGeom prst="rtTriangle">
              <a:avLst/>
            </a:prstGeom>
            <a:solidFill>
              <a:srgbClr val="C00000"/>
            </a:solidFill>
            <a:ln w="63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kern="0">
                <a:solidFill>
                  <a:schemeClr val="tx2"/>
                </a:solidFill>
                <a:latin typeface="Arial"/>
                <a:ea typeface="楷体"/>
              </a:endParaRPr>
            </a:p>
          </p:txBody>
        </p:sp>
        <p:sp>
          <p:nvSpPr>
            <p:cNvPr id="57" name="直角三角形 56">
              <a:extLst>
                <a:ext uri="{FF2B5EF4-FFF2-40B4-BE49-F238E27FC236}">
                  <a16:creationId xmlns:a16="http://schemas.microsoft.com/office/drawing/2014/main" id="{9D36743F-D49E-4E5C-8680-4C4C073E000B}"/>
                </a:ext>
              </a:extLst>
            </p:cNvPr>
            <p:cNvSpPr/>
            <p:nvPr/>
          </p:nvSpPr>
          <p:spPr>
            <a:xfrm rot="10800000">
              <a:off x="1198052" y="1023408"/>
              <a:ext cx="45719" cy="45720"/>
            </a:xfrm>
            <a:prstGeom prst="rtTriangle">
              <a:avLst/>
            </a:prstGeom>
            <a:solidFill>
              <a:srgbClr val="C00000"/>
            </a:solidFill>
            <a:ln w="63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kern="0">
                <a:solidFill>
                  <a:schemeClr val="tx2"/>
                </a:solidFill>
                <a:latin typeface="Arial"/>
                <a:ea typeface="楷体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0558122-3F35-477C-981D-9974605240B1}"/>
              </a:ext>
            </a:extLst>
          </p:cNvPr>
          <p:cNvGrpSpPr/>
          <p:nvPr/>
        </p:nvGrpSpPr>
        <p:grpSpPr>
          <a:xfrm rot="10800000">
            <a:off x="6437739" y="4925083"/>
            <a:ext cx="1407593" cy="426904"/>
            <a:chOff x="247949" y="976947"/>
            <a:chExt cx="1024162" cy="310615"/>
          </a:xfrm>
        </p:grpSpPr>
        <p:sp>
          <p:nvSpPr>
            <p:cNvPr id="65" name="矩形: 剪去对角 64">
              <a:extLst>
                <a:ext uri="{FF2B5EF4-FFF2-40B4-BE49-F238E27FC236}">
                  <a16:creationId xmlns:a16="http://schemas.microsoft.com/office/drawing/2014/main" id="{CE8CACBC-7376-4110-99B6-B1D7EE5F6449}"/>
                </a:ext>
              </a:extLst>
            </p:cNvPr>
            <p:cNvSpPr/>
            <p:nvPr/>
          </p:nvSpPr>
          <p:spPr>
            <a:xfrm flipV="1">
              <a:off x="313186" y="1015908"/>
              <a:ext cx="728305" cy="220885"/>
            </a:xfrm>
            <a:prstGeom prst="snip2DiagRect">
              <a:avLst>
                <a:gd name="adj1" fmla="val 0"/>
                <a:gd name="adj2" fmla="val 33029"/>
              </a:avLst>
            </a:prstGeom>
            <a:solidFill>
              <a:srgbClr val="17FDFB"/>
            </a:solidFill>
            <a:ln w="6350" cap="flat" cmpd="sng" algn="ctr">
              <a:solidFill>
                <a:srgbClr val="10FDFD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楷体"/>
              </a:endParaRPr>
            </a:p>
          </p:txBody>
        </p:sp>
        <p:sp>
          <p:nvSpPr>
            <p:cNvPr id="66" name="矩形: 剪去对角 65">
              <a:extLst>
                <a:ext uri="{FF2B5EF4-FFF2-40B4-BE49-F238E27FC236}">
                  <a16:creationId xmlns:a16="http://schemas.microsoft.com/office/drawing/2014/main" id="{60F2A221-0999-40A1-A5F4-6711161C8595}"/>
                </a:ext>
              </a:extLst>
            </p:cNvPr>
            <p:cNvSpPr/>
            <p:nvPr/>
          </p:nvSpPr>
          <p:spPr>
            <a:xfrm flipV="1">
              <a:off x="247949" y="976947"/>
              <a:ext cx="1024162" cy="310615"/>
            </a:xfrm>
            <a:prstGeom prst="snip2DiagRect">
              <a:avLst>
                <a:gd name="adj1" fmla="val 0"/>
                <a:gd name="adj2" fmla="val 33029"/>
              </a:avLst>
            </a:prstGeom>
            <a:solidFill>
              <a:schemeClr val="bg1"/>
            </a:solidFill>
            <a:ln w="635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b="1" kern="0" dirty="0">
                  <a:solidFill>
                    <a:schemeClr val="tx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费用统计</a:t>
              </a:r>
            </a:p>
          </p:txBody>
        </p:sp>
        <p:sp>
          <p:nvSpPr>
            <p:cNvPr id="67" name="矩形: 剪去对角 66">
              <a:extLst>
                <a:ext uri="{FF2B5EF4-FFF2-40B4-BE49-F238E27FC236}">
                  <a16:creationId xmlns:a16="http://schemas.microsoft.com/office/drawing/2014/main" id="{36B2AFE2-D3A7-49D5-BD57-94B68E81833B}"/>
                </a:ext>
              </a:extLst>
            </p:cNvPr>
            <p:cNvSpPr/>
            <p:nvPr/>
          </p:nvSpPr>
          <p:spPr>
            <a:xfrm flipV="1">
              <a:off x="282034" y="1023156"/>
              <a:ext cx="959656" cy="234581"/>
            </a:xfrm>
            <a:prstGeom prst="snip2DiagRect">
              <a:avLst>
                <a:gd name="adj1" fmla="val 0"/>
                <a:gd name="adj2" fmla="val 33029"/>
              </a:avLst>
            </a:prstGeom>
            <a:noFill/>
            <a:ln w="127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楷体"/>
              </a:endParaRPr>
            </a:p>
          </p:txBody>
        </p:sp>
        <p:sp>
          <p:nvSpPr>
            <p:cNvPr id="68" name="直角三角形 67">
              <a:extLst>
                <a:ext uri="{FF2B5EF4-FFF2-40B4-BE49-F238E27FC236}">
                  <a16:creationId xmlns:a16="http://schemas.microsoft.com/office/drawing/2014/main" id="{879EF512-8A6E-4493-A290-83C4535C0463}"/>
                </a:ext>
              </a:extLst>
            </p:cNvPr>
            <p:cNvSpPr/>
            <p:nvPr/>
          </p:nvSpPr>
          <p:spPr>
            <a:xfrm>
              <a:off x="282507" y="1212066"/>
              <a:ext cx="45719" cy="45720"/>
            </a:xfrm>
            <a:prstGeom prst="rtTriangle">
              <a:avLst/>
            </a:prstGeom>
            <a:solidFill>
              <a:srgbClr val="C00000"/>
            </a:solidFill>
            <a:ln w="63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kern="0">
                <a:solidFill>
                  <a:schemeClr val="tx2"/>
                </a:solidFill>
                <a:latin typeface="Arial"/>
                <a:ea typeface="楷体"/>
              </a:endParaRPr>
            </a:p>
          </p:txBody>
        </p:sp>
        <p:sp>
          <p:nvSpPr>
            <p:cNvPr id="69" name="直角三角形 68">
              <a:extLst>
                <a:ext uri="{FF2B5EF4-FFF2-40B4-BE49-F238E27FC236}">
                  <a16:creationId xmlns:a16="http://schemas.microsoft.com/office/drawing/2014/main" id="{1D4D38C3-24A9-48AE-8169-382208E16DC0}"/>
                </a:ext>
              </a:extLst>
            </p:cNvPr>
            <p:cNvSpPr/>
            <p:nvPr/>
          </p:nvSpPr>
          <p:spPr>
            <a:xfrm rot="10800000">
              <a:off x="1198052" y="1023408"/>
              <a:ext cx="45719" cy="45720"/>
            </a:xfrm>
            <a:prstGeom prst="rtTriangle">
              <a:avLst/>
            </a:prstGeom>
            <a:solidFill>
              <a:srgbClr val="C00000"/>
            </a:solidFill>
            <a:ln w="63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kern="0">
                <a:solidFill>
                  <a:schemeClr val="tx2"/>
                </a:solidFill>
                <a:latin typeface="Arial"/>
                <a:ea typeface="楷体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82DAC75A-99F6-4F01-BD76-36DA1884DF39}"/>
              </a:ext>
            </a:extLst>
          </p:cNvPr>
          <p:cNvGrpSpPr/>
          <p:nvPr/>
        </p:nvGrpSpPr>
        <p:grpSpPr>
          <a:xfrm rot="10800000">
            <a:off x="10140763" y="4865632"/>
            <a:ext cx="1407593" cy="426904"/>
            <a:chOff x="247949" y="976947"/>
            <a:chExt cx="1024162" cy="310615"/>
          </a:xfrm>
        </p:grpSpPr>
        <p:sp>
          <p:nvSpPr>
            <p:cNvPr id="71" name="矩形: 剪去对角 70">
              <a:extLst>
                <a:ext uri="{FF2B5EF4-FFF2-40B4-BE49-F238E27FC236}">
                  <a16:creationId xmlns:a16="http://schemas.microsoft.com/office/drawing/2014/main" id="{6299E89A-5511-4864-BE38-418BD5D54D5B}"/>
                </a:ext>
              </a:extLst>
            </p:cNvPr>
            <p:cNvSpPr/>
            <p:nvPr/>
          </p:nvSpPr>
          <p:spPr>
            <a:xfrm flipV="1">
              <a:off x="313186" y="1015908"/>
              <a:ext cx="728305" cy="220885"/>
            </a:xfrm>
            <a:prstGeom prst="snip2DiagRect">
              <a:avLst>
                <a:gd name="adj1" fmla="val 0"/>
                <a:gd name="adj2" fmla="val 33029"/>
              </a:avLst>
            </a:prstGeom>
            <a:solidFill>
              <a:srgbClr val="17FDFB"/>
            </a:solidFill>
            <a:ln w="6350" cap="flat" cmpd="sng" algn="ctr">
              <a:solidFill>
                <a:srgbClr val="10FDFD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楷体"/>
              </a:endParaRPr>
            </a:p>
          </p:txBody>
        </p:sp>
        <p:sp>
          <p:nvSpPr>
            <p:cNvPr id="72" name="矩形: 剪去对角 71">
              <a:extLst>
                <a:ext uri="{FF2B5EF4-FFF2-40B4-BE49-F238E27FC236}">
                  <a16:creationId xmlns:a16="http://schemas.microsoft.com/office/drawing/2014/main" id="{B18E7EDE-B7AF-415C-A5FE-0FA36CC9C1A0}"/>
                </a:ext>
              </a:extLst>
            </p:cNvPr>
            <p:cNvSpPr/>
            <p:nvPr/>
          </p:nvSpPr>
          <p:spPr>
            <a:xfrm flipV="1">
              <a:off x="247949" y="976947"/>
              <a:ext cx="1024162" cy="310615"/>
            </a:xfrm>
            <a:prstGeom prst="snip2DiagRect">
              <a:avLst>
                <a:gd name="adj1" fmla="val 0"/>
                <a:gd name="adj2" fmla="val 33029"/>
              </a:avLst>
            </a:prstGeom>
            <a:solidFill>
              <a:schemeClr val="bg1"/>
            </a:solidFill>
            <a:ln w="635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b="1" kern="0" dirty="0">
                  <a:solidFill>
                    <a:schemeClr val="tx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费用详单</a:t>
              </a:r>
            </a:p>
          </p:txBody>
        </p:sp>
        <p:sp>
          <p:nvSpPr>
            <p:cNvPr id="73" name="矩形: 剪去对角 72">
              <a:extLst>
                <a:ext uri="{FF2B5EF4-FFF2-40B4-BE49-F238E27FC236}">
                  <a16:creationId xmlns:a16="http://schemas.microsoft.com/office/drawing/2014/main" id="{2EA8899F-A4DC-484B-B682-D94A7D7231F5}"/>
                </a:ext>
              </a:extLst>
            </p:cNvPr>
            <p:cNvSpPr/>
            <p:nvPr/>
          </p:nvSpPr>
          <p:spPr>
            <a:xfrm flipV="1">
              <a:off x="282034" y="1023156"/>
              <a:ext cx="959656" cy="234581"/>
            </a:xfrm>
            <a:prstGeom prst="snip2DiagRect">
              <a:avLst>
                <a:gd name="adj1" fmla="val 0"/>
                <a:gd name="adj2" fmla="val 33029"/>
              </a:avLst>
            </a:prstGeom>
            <a:noFill/>
            <a:ln w="127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楷体"/>
              </a:endParaRPr>
            </a:p>
          </p:txBody>
        </p:sp>
        <p:sp>
          <p:nvSpPr>
            <p:cNvPr id="74" name="直角三角形 73">
              <a:extLst>
                <a:ext uri="{FF2B5EF4-FFF2-40B4-BE49-F238E27FC236}">
                  <a16:creationId xmlns:a16="http://schemas.microsoft.com/office/drawing/2014/main" id="{9A00A263-DB3F-44E3-B131-B25B4AF930F5}"/>
                </a:ext>
              </a:extLst>
            </p:cNvPr>
            <p:cNvSpPr/>
            <p:nvPr/>
          </p:nvSpPr>
          <p:spPr>
            <a:xfrm>
              <a:off x="282507" y="1212066"/>
              <a:ext cx="45719" cy="45720"/>
            </a:xfrm>
            <a:prstGeom prst="rtTriangle">
              <a:avLst/>
            </a:prstGeom>
            <a:solidFill>
              <a:srgbClr val="C00000"/>
            </a:solidFill>
            <a:ln w="63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kern="0">
                <a:solidFill>
                  <a:schemeClr val="tx2"/>
                </a:solidFill>
                <a:latin typeface="Arial"/>
                <a:ea typeface="楷体"/>
              </a:endParaRPr>
            </a:p>
          </p:txBody>
        </p:sp>
        <p:sp>
          <p:nvSpPr>
            <p:cNvPr id="75" name="直角三角形 74">
              <a:extLst>
                <a:ext uri="{FF2B5EF4-FFF2-40B4-BE49-F238E27FC236}">
                  <a16:creationId xmlns:a16="http://schemas.microsoft.com/office/drawing/2014/main" id="{F1081FD2-F754-4CA3-BBB1-F5E0A25F7D40}"/>
                </a:ext>
              </a:extLst>
            </p:cNvPr>
            <p:cNvSpPr/>
            <p:nvPr/>
          </p:nvSpPr>
          <p:spPr>
            <a:xfrm rot="10800000">
              <a:off x="1198052" y="1023408"/>
              <a:ext cx="45719" cy="45720"/>
            </a:xfrm>
            <a:prstGeom prst="rtTriangle">
              <a:avLst/>
            </a:prstGeom>
            <a:solidFill>
              <a:srgbClr val="C00000"/>
            </a:solidFill>
            <a:ln w="63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kern="0">
                <a:solidFill>
                  <a:schemeClr val="tx2"/>
                </a:solidFill>
                <a:latin typeface="Arial"/>
                <a:ea typeface="楷体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FF6DD0D6-5E5B-46B7-A6BB-279F5FD91B13}"/>
              </a:ext>
            </a:extLst>
          </p:cNvPr>
          <p:cNvGrpSpPr/>
          <p:nvPr/>
        </p:nvGrpSpPr>
        <p:grpSpPr>
          <a:xfrm>
            <a:off x="-378642" y="934031"/>
            <a:ext cx="12570642" cy="410372"/>
            <a:chOff x="-449342" y="1482936"/>
            <a:chExt cx="12361932" cy="410372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DBC60787-4F99-45F9-AF9D-35203DCFF5C9}"/>
                </a:ext>
              </a:extLst>
            </p:cNvPr>
            <p:cNvCxnSpPr>
              <a:cxnSpLocks/>
            </p:cNvCxnSpPr>
            <p:nvPr/>
          </p:nvCxnSpPr>
          <p:spPr>
            <a:xfrm>
              <a:off x="1577837" y="1679808"/>
              <a:ext cx="10334753" cy="16628"/>
            </a:xfrm>
            <a:prstGeom prst="line">
              <a:avLst/>
            </a:prstGeom>
            <a:ln>
              <a:solidFill>
                <a:srgbClr val="C00000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8" name="Freeform 31">
              <a:extLst>
                <a:ext uri="{FF2B5EF4-FFF2-40B4-BE49-F238E27FC236}">
                  <a16:creationId xmlns:a16="http://schemas.microsoft.com/office/drawing/2014/main" id="{C4AEBD9B-A2E2-4463-9E8C-4421448E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62" y="1482936"/>
              <a:ext cx="2431056" cy="410372"/>
            </a:xfrm>
            <a:custGeom>
              <a:avLst/>
              <a:gdLst>
                <a:gd name="T0" fmla="*/ 0 w 1231"/>
                <a:gd name="T1" fmla="*/ 0 h 602"/>
                <a:gd name="T2" fmla="*/ 1047 w 1231"/>
                <a:gd name="T3" fmla="*/ 0 h 602"/>
                <a:gd name="T4" fmla="*/ 1231 w 1231"/>
                <a:gd name="T5" fmla="*/ 299 h 602"/>
                <a:gd name="T6" fmla="*/ 1047 w 1231"/>
                <a:gd name="T7" fmla="*/ 602 h 602"/>
                <a:gd name="T8" fmla="*/ 0 w 1231"/>
                <a:gd name="T9" fmla="*/ 602 h 602"/>
                <a:gd name="T10" fmla="*/ 0 w 1231"/>
                <a:gd name="T11" fmla="*/ 0 h 602"/>
                <a:gd name="T12" fmla="*/ 0 w 1231"/>
                <a:gd name="T13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602">
                  <a:moveTo>
                    <a:pt x="0" y="0"/>
                  </a:moveTo>
                  <a:lnTo>
                    <a:pt x="1047" y="0"/>
                  </a:lnTo>
                  <a:lnTo>
                    <a:pt x="1231" y="299"/>
                  </a:lnTo>
                  <a:lnTo>
                    <a:pt x="1047" y="602"/>
                  </a:lnTo>
                  <a:lnTo>
                    <a:pt x="0" y="60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2B984EC7-8890-4CDD-B3C4-460FFACC3BF0}"/>
                </a:ext>
              </a:extLst>
            </p:cNvPr>
            <p:cNvSpPr txBox="1"/>
            <p:nvPr/>
          </p:nvSpPr>
          <p:spPr>
            <a:xfrm>
              <a:off x="-449342" y="1509175"/>
              <a:ext cx="30276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latin typeface="Impact" panose="020B080603090205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资源整合与交付能力</a:t>
              </a:r>
            </a:p>
          </p:txBody>
        </p:sp>
      </p:grpSp>
      <p:pic>
        <p:nvPicPr>
          <p:cNvPr id="80" name="图片 79">
            <a:extLst>
              <a:ext uri="{FF2B5EF4-FFF2-40B4-BE49-F238E27FC236}">
                <a16:creationId xmlns:a16="http://schemas.microsoft.com/office/drawing/2014/main" id="{CB469E8A-1865-4E44-8E70-56FF7B685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" y="1420388"/>
            <a:ext cx="3329230" cy="1562748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B5588EFE-90E7-4C06-A1C8-D8A64DA581D4}"/>
              </a:ext>
            </a:extLst>
          </p:cNvPr>
          <p:cNvGrpSpPr/>
          <p:nvPr/>
        </p:nvGrpSpPr>
        <p:grpSpPr>
          <a:xfrm rot="10800000">
            <a:off x="2792497" y="1309237"/>
            <a:ext cx="1407593" cy="426904"/>
            <a:chOff x="247949" y="976947"/>
            <a:chExt cx="1024162" cy="310615"/>
          </a:xfrm>
        </p:grpSpPr>
        <p:sp>
          <p:nvSpPr>
            <p:cNvPr id="23" name="矩形: 剪去对角 22">
              <a:extLst>
                <a:ext uri="{FF2B5EF4-FFF2-40B4-BE49-F238E27FC236}">
                  <a16:creationId xmlns:a16="http://schemas.microsoft.com/office/drawing/2014/main" id="{3E49D4F8-3EA3-444F-8F06-68A6819C323A}"/>
                </a:ext>
              </a:extLst>
            </p:cNvPr>
            <p:cNvSpPr/>
            <p:nvPr/>
          </p:nvSpPr>
          <p:spPr>
            <a:xfrm flipV="1">
              <a:off x="313186" y="1015908"/>
              <a:ext cx="728305" cy="220885"/>
            </a:xfrm>
            <a:prstGeom prst="snip2DiagRect">
              <a:avLst>
                <a:gd name="adj1" fmla="val 0"/>
                <a:gd name="adj2" fmla="val 33029"/>
              </a:avLst>
            </a:prstGeom>
            <a:solidFill>
              <a:srgbClr val="17FDFB"/>
            </a:solidFill>
            <a:ln w="6350" cap="flat" cmpd="sng" algn="ctr">
              <a:solidFill>
                <a:srgbClr val="10FDFD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楷体"/>
              </a:endParaRPr>
            </a:p>
          </p:txBody>
        </p:sp>
        <p:sp>
          <p:nvSpPr>
            <p:cNvPr id="24" name="矩形: 剪去对角 23">
              <a:extLst>
                <a:ext uri="{FF2B5EF4-FFF2-40B4-BE49-F238E27FC236}">
                  <a16:creationId xmlns:a16="http://schemas.microsoft.com/office/drawing/2014/main" id="{51847B1D-0272-4C22-B69B-846E097974D2}"/>
                </a:ext>
              </a:extLst>
            </p:cNvPr>
            <p:cNvSpPr/>
            <p:nvPr/>
          </p:nvSpPr>
          <p:spPr>
            <a:xfrm flipV="1">
              <a:off x="247949" y="976947"/>
              <a:ext cx="1024162" cy="310615"/>
            </a:xfrm>
            <a:prstGeom prst="snip2DiagRect">
              <a:avLst>
                <a:gd name="adj1" fmla="val 0"/>
                <a:gd name="adj2" fmla="val 33029"/>
              </a:avLst>
            </a:prstGeom>
            <a:solidFill>
              <a:schemeClr val="bg1"/>
            </a:solidFill>
            <a:ln w="635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系统登录</a:t>
              </a:r>
            </a:p>
          </p:txBody>
        </p:sp>
        <p:sp>
          <p:nvSpPr>
            <p:cNvPr id="25" name="矩形: 剪去对角 24">
              <a:extLst>
                <a:ext uri="{FF2B5EF4-FFF2-40B4-BE49-F238E27FC236}">
                  <a16:creationId xmlns:a16="http://schemas.microsoft.com/office/drawing/2014/main" id="{A915CCCC-C5E0-4948-9D59-E922F0446BE7}"/>
                </a:ext>
              </a:extLst>
            </p:cNvPr>
            <p:cNvSpPr/>
            <p:nvPr/>
          </p:nvSpPr>
          <p:spPr>
            <a:xfrm flipV="1">
              <a:off x="282034" y="1023156"/>
              <a:ext cx="959656" cy="234581"/>
            </a:xfrm>
            <a:prstGeom prst="snip2DiagRect">
              <a:avLst>
                <a:gd name="adj1" fmla="val 0"/>
                <a:gd name="adj2" fmla="val 33029"/>
              </a:avLst>
            </a:prstGeom>
            <a:noFill/>
            <a:ln w="127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楷体"/>
              </a:endParaRPr>
            </a:p>
          </p:txBody>
        </p:sp>
        <p:sp>
          <p:nvSpPr>
            <p:cNvPr id="26" name="直角三角形 25">
              <a:extLst>
                <a:ext uri="{FF2B5EF4-FFF2-40B4-BE49-F238E27FC236}">
                  <a16:creationId xmlns:a16="http://schemas.microsoft.com/office/drawing/2014/main" id="{52DD34E5-34BB-40DA-B075-88812600822F}"/>
                </a:ext>
              </a:extLst>
            </p:cNvPr>
            <p:cNvSpPr/>
            <p:nvPr/>
          </p:nvSpPr>
          <p:spPr>
            <a:xfrm>
              <a:off x="282507" y="1212066"/>
              <a:ext cx="45719" cy="45720"/>
            </a:xfrm>
            <a:prstGeom prst="rtTriangle">
              <a:avLst/>
            </a:prstGeom>
            <a:solidFill>
              <a:srgbClr val="C00000"/>
            </a:solidFill>
            <a:ln w="63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kern="0">
                <a:solidFill>
                  <a:schemeClr val="tx2"/>
                </a:solidFill>
                <a:latin typeface="Arial"/>
                <a:ea typeface="楷体"/>
              </a:endParaRPr>
            </a:p>
          </p:txBody>
        </p:sp>
        <p:sp>
          <p:nvSpPr>
            <p:cNvPr id="27" name="直角三角形 26">
              <a:extLst>
                <a:ext uri="{FF2B5EF4-FFF2-40B4-BE49-F238E27FC236}">
                  <a16:creationId xmlns:a16="http://schemas.microsoft.com/office/drawing/2014/main" id="{98B2B742-588B-4554-9A54-6D891BBC2E7B}"/>
                </a:ext>
              </a:extLst>
            </p:cNvPr>
            <p:cNvSpPr/>
            <p:nvPr/>
          </p:nvSpPr>
          <p:spPr>
            <a:xfrm rot="10800000">
              <a:off x="1198052" y="1023408"/>
              <a:ext cx="45719" cy="45720"/>
            </a:xfrm>
            <a:prstGeom prst="rtTriangle">
              <a:avLst/>
            </a:prstGeom>
            <a:solidFill>
              <a:srgbClr val="C00000"/>
            </a:solidFill>
            <a:ln w="63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kern="0">
                <a:solidFill>
                  <a:schemeClr val="tx2"/>
                </a:solidFill>
                <a:latin typeface="Arial"/>
                <a:ea typeface="楷体"/>
              </a:endParaRPr>
            </a:p>
          </p:txBody>
        </p:sp>
      </p:grpSp>
      <p:pic>
        <p:nvPicPr>
          <p:cNvPr id="81" name="图片 80">
            <a:extLst>
              <a:ext uri="{FF2B5EF4-FFF2-40B4-BE49-F238E27FC236}">
                <a16:creationId xmlns:a16="http://schemas.microsoft.com/office/drawing/2014/main" id="{6DFA6B22-135B-47E6-889B-11E0D2EC9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3339" y="1406072"/>
            <a:ext cx="3316662" cy="1577064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DA16292B-04DC-4CAA-AA69-9DF667223698}"/>
              </a:ext>
            </a:extLst>
          </p:cNvPr>
          <p:cNvGrpSpPr/>
          <p:nvPr/>
        </p:nvGrpSpPr>
        <p:grpSpPr>
          <a:xfrm rot="10800000">
            <a:off x="6485778" y="1310056"/>
            <a:ext cx="1407593" cy="426904"/>
            <a:chOff x="247949" y="976947"/>
            <a:chExt cx="1024162" cy="310615"/>
          </a:xfrm>
        </p:grpSpPr>
        <p:sp>
          <p:nvSpPr>
            <p:cNvPr id="29" name="矩形: 剪去对角 28">
              <a:extLst>
                <a:ext uri="{FF2B5EF4-FFF2-40B4-BE49-F238E27FC236}">
                  <a16:creationId xmlns:a16="http://schemas.microsoft.com/office/drawing/2014/main" id="{E455120C-C6B5-4349-B8A3-63F49693711F}"/>
                </a:ext>
              </a:extLst>
            </p:cNvPr>
            <p:cNvSpPr/>
            <p:nvPr/>
          </p:nvSpPr>
          <p:spPr>
            <a:xfrm flipV="1">
              <a:off x="313186" y="1015908"/>
              <a:ext cx="728305" cy="220885"/>
            </a:xfrm>
            <a:prstGeom prst="snip2DiagRect">
              <a:avLst>
                <a:gd name="adj1" fmla="val 0"/>
                <a:gd name="adj2" fmla="val 33029"/>
              </a:avLst>
            </a:prstGeom>
            <a:solidFill>
              <a:srgbClr val="17FDFB"/>
            </a:solidFill>
            <a:ln w="6350" cap="flat" cmpd="sng" algn="ctr">
              <a:solidFill>
                <a:srgbClr val="10FDFD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楷体"/>
              </a:endParaRPr>
            </a:p>
          </p:txBody>
        </p:sp>
        <p:sp>
          <p:nvSpPr>
            <p:cNvPr id="30" name="矩形: 剪去对角 29">
              <a:extLst>
                <a:ext uri="{FF2B5EF4-FFF2-40B4-BE49-F238E27FC236}">
                  <a16:creationId xmlns:a16="http://schemas.microsoft.com/office/drawing/2014/main" id="{C0A6634A-C459-43F7-B6D2-3910CFB67B4E}"/>
                </a:ext>
              </a:extLst>
            </p:cNvPr>
            <p:cNvSpPr/>
            <p:nvPr/>
          </p:nvSpPr>
          <p:spPr>
            <a:xfrm flipV="1">
              <a:off x="247949" y="976947"/>
              <a:ext cx="1024162" cy="310615"/>
            </a:xfrm>
            <a:prstGeom prst="snip2DiagRect">
              <a:avLst>
                <a:gd name="adj1" fmla="val 0"/>
                <a:gd name="adj2" fmla="val 33029"/>
              </a:avLst>
            </a:prstGeom>
            <a:solidFill>
              <a:schemeClr val="bg1"/>
            </a:solidFill>
            <a:ln w="635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b="1" kern="0" dirty="0">
                  <a:solidFill>
                    <a:schemeClr val="tx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系统概览</a:t>
              </a:r>
            </a:p>
          </p:txBody>
        </p:sp>
        <p:sp>
          <p:nvSpPr>
            <p:cNvPr id="31" name="矩形: 剪去对角 30">
              <a:extLst>
                <a:ext uri="{FF2B5EF4-FFF2-40B4-BE49-F238E27FC236}">
                  <a16:creationId xmlns:a16="http://schemas.microsoft.com/office/drawing/2014/main" id="{CFB05699-17BD-4F98-9CAA-3F8E2C3CCF5D}"/>
                </a:ext>
              </a:extLst>
            </p:cNvPr>
            <p:cNvSpPr/>
            <p:nvPr/>
          </p:nvSpPr>
          <p:spPr>
            <a:xfrm flipV="1">
              <a:off x="282034" y="1023156"/>
              <a:ext cx="959656" cy="234581"/>
            </a:xfrm>
            <a:prstGeom prst="snip2DiagRect">
              <a:avLst>
                <a:gd name="adj1" fmla="val 0"/>
                <a:gd name="adj2" fmla="val 33029"/>
              </a:avLst>
            </a:prstGeom>
            <a:noFill/>
            <a:ln w="127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楷体"/>
              </a:endParaRPr>
            </a:p>
          </p:txBody>
        </p:sp>
        <p:sp>
          <p:nvSpPr>
            <p:cNvPr id="32" name="直角三角形 31">
              <a:extLst>
                <a:ext uri="{FF2B5EF4-FFF2-40B4-BE49-F238E27FC236}">
                  <a16:creationId xmlns:a16="http://schemas.microsoft.com/office/drawing/2014/main" id="{47DA660A-F24C-4CAD-9E7C-F07F4C5D1868}"/>
                </a:ext>
              </a:extLst>
            </p:cNvPr>
            <p:cNvSpPr/>
            <p:nvPr/>
          </p:nvSpPr>
          <p:spPr>
            <a:xfrm>
              <a:off x="282507" y="1212066"/>
              <a:ext cx="45719" cy="45720"/>
            </a:xfrm>
            <a:prstGeom prst="rtTriangle">
              <a:avLst/>
            </a:prstGeom>
            <a:solidFill>
              <a:srgbClr val="C00000"/>
            </a:solidFill>
            <a:ln w="63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kern="0">
                <a:solidFill>
                  <a:schemeClr val="tx2"/>
                </a:solidFill>
                <a:latin typeface="Arial"/>
                <a:ea typeface="楷体"/>
              </a:endParaRPr>
            </a:p>
          </p:txBody>
        </p:sp>
        <p:sp>
          <p:nvSpPr>
            <p:cNvPr id="33" name="直角三角形 32">
              <a:extLst>
                <a:ext uri="{FF2B5EF4-FFF2-40B4-BE49-F238E27FC236}">
                  <a16:creationId xmlns:a16="http://schemas.microsoft.com/office/drawing/2014/main" id="{54FF2526-7896-47E8-A435-BBC119756B93}"/>
                </a:ext>
              </a:extLst>
            </p:cNvPr>
            <p:cNvSpPr/>
            <p:nvPr/>
          </p:nvSpPr>
          <p:spPr>
            <a:xfrm rot="10800000">
              <a:off x="1198052" y="1023408"/>
              <a:ext cx="45719" cy="45720"/>
            </a:xfrm>
            <a:prstGeom prst="rtTriangle">
              <a:avLst/>
            </a:prstGeom>
            <a:solidFill>
              <a:srgbClr val="C00000"/>
            </a:solidFill>
            <a:ln w="63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kern="0">
                <a:solidFill>
                  <a:schemeClr val="tx2"/>
                </a:solidFill>
                <a:latin typeface="Arial"/>
                <a:ea typeface="楷体"/>
              </a:endParaRPr>
            </a:p>
          </p:txBody>
        </p:sp>
      </p:grpSp>
      <p:pic>
        <p:nvPicPr>
          <p:cNvPr id="82" name="图片 81">
            <a:extLst>
              <a:ext uri="{FF2B5EF4-FFF2-40B4-BE49-F238E27FC236}">
                <a16:creationId xmlns:a16="http://schemas.microsoft.com/office/drawing/2014/main" id="{F7AFE86B-88BF-47A8-AAD4-9D4DF9B9C2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1723" y="1412777"/>
            <a:ext cx="3343026" cy="1570359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4DBFE727-1036-4097-8CF4-74C1498847A6}"/>
              </a:ext>
            </a:extLst>
          </p:cNvPr>
          <p:cNvGrpSpPr/>
          <p:nvPr/>
        </p:nvGrpSpPr>
        <p:grpSpPr>
          <a:xfrm rot="10800000">
            <a:off x="10170576" y="1309540"/>
            <a:ext cx="1407593" cy="426904"/>
            <a:chOff x="247949" y="976947"/>
            <a:chExt cx="1024162" cy="310615"/>
          </a:xfrm>
        </p:grpSpPr>
        <p:sp>
          <p:nvSpPr>
            <p:cNvPr id="35" name="矩形: 剪去对角 34">
              <a:extLst>
                <a:ext uri="{FF2B5EF4-FFF2-40B4-BE49-F238E27FC236}">
                  <a16:creationId xmlns:a16="http://schemas.microsoft.com/office/drawing/2014/main" id="{5A1D1E91-6206-4A64-AF7B-D290CB448113}"/>
                </a:ext>
              </a:extLst>
            </p:cNvPr>
            <p:cNvSpPr/>
            <p:nvPr/>
          </p:nvSpPr>
          <p:spPr>
            <a:xfrm flipV="1">
              <a:off x="313186" y="1015908"/>
              <a:ext cx="728305" cy="220885"/>
            </a:xfrm>
            <a:prstGeom prst="snip2DiagRect">
              <a:avLst>
                <a:gd name="adj1" fmla="val 0"/>
                <a:gd name="adj2" fmla="val 33029"/>
              </a:avLst>
            </a:prstGeom>
            <a:solidFill>
              <a:srgbClr val="17FDFB"/>
            </a:solidFill>
            <a:ln w="6350" cap="flat" cmpd="sng" algn="ctr">
              <a:solidFill>
                <a:srgbClr val="10FDFD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楷体"/>
              </a:endParaRPr>
            </a:p>
          </p:txBody>
        </p:sp>
        <p:sp>
          <p:nvSpPr>
            <p:cNvPr id="36" name="矩形: 剪去对角 35">
              <a:extLst>
                <a:ext uri="{FF2B5EF4-FFF2-40B4-BE49-F238E27FC236}">
                  <a16:creationId xmlns:a16="http://schemas.microsoft.com/office/drawing/2014/main" id="{F1AA87F0-EAFF-484B-A260-A4DF672D6A1C}"/>
                </a:ext>
              </a:extLst>
            </p:cNvPr>
            <p:cNvSpPr/>
            <p:nvPr/>
          </p:nvSpPr>
          <p:spPr>
            <a:xfrm flipV="1">
              <a:off x="247949" y="976947"/>
              <a:ext cx="1024162" cy="310615"/>
            </a:xfrm>
            <a:prstGeom prst="snip2DiagRect">
              <a:avLst>
                <a:gd name="adj1" fmla="val 0"/>
                <a:gd name="adj2" fmla="val 33029"/>
              </a:avLst>
            </a:prstGeom>
            <a:solidFill>
              <a:schemeClr val="bg1"/>
            </a:solidFill>
            <a:ln w="635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b="1" kern="0" dirty="0">
                  <a:solidFill>
                    <a:schemeClr val="tx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文件传输</a:t>
              </a:r>
            </a:p>
          </p:txBody>
        </p:sp>
        <p:sp>
          <p:nvSpPr>
            <p:cNvPr id="37" name="矩形: 剪去对角 36">
              <a:extLst>
                <a:ext uri="{FF2B5EF4-FFF2-40B4-BE49-F238E27FC236}">
                  <a16:creationId xmlns:a16="http://schemas.microsoft.com/office/drawing/2014/main" id="{CFE72BD2-0C46-4731-8BD8-80BB2F69F31D}"/>
                </a:ext>
              </a:extLst>
            </p:cNvPr>
            <p:cNvSpPr/>
            <p:nvPr/>
          </p:nvSpPr>
          <p:spPr>
            <a:xfrm flipV="1">
              <a:off x="282034" y="1023156"/>
              <a:ext cx="959656" cy="234581"/>
            </a:xfrm>
            <a:prstGeom prst="snip2DiagRect">
              <a:avLst>
                <a:gd name="adj1" fmla="val 0"/>
                <a:gd name="adj2" fmla="val 33029"/>
              </a:avLst>
            </a:prstGeom>
            <a:noFill/>
            <a:ln w="127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楷体"/>
              </a:endParaRPr>
            </a:p>
          </p:txBody>
        </p:sp>
        <p:sp>
          <p:nvSpPr>
            <p:cNvPr id="38" name="直角三角形 37">
              <a:extLst>
                <a:ext uri="{FF2B5EF4-FFF2-40B4-BE49-F238E27FC236}">
                  <a16:creationId xmlns:a16="http://schemas.microsoft.com/office/drawing/2014/main" id="{5E5A1A5D-330D-4A9B-BC55-D4009FB963EF}"/>
                </a:ext>
              </a:extLst>
            </p:cNvPr>
            <p:cNvSpPr/>
            <p:nvPr/>
          </p:nvSpPr>
          <p:spPr>
            <a:xfrm>
              <a:off x="282507" y="1212066"/>
              <a:ext cx="45719" cy="45720"/>
            </a:xfrm>
            <a:prstGeom prst="rtTriangle">
              <a:avLst/>
            </a:prstGeom>
            <a:solidFill>
              <a:srgbClr val="C00000"/>
            </a:solidFill>
            <a:ln w="63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kern="0">
                <a:solidFill>
                  <a:schemeClr val="tx2"/>
                </a:solidFill>
                <a:latin typeface="Arial"/>
                <a:ea typeface="楷体"/>
              </a:endParaRPr>
            </a:p>
          </p:txBody>
        </p:sp>
        <p:sp>
          <p:nvSpPr>
            <p:cNvPr id="39" name="直角三角形 38">
              <a:extLst>
                <a:ext uri="{FF2B5EF4-FFF2-40B4-BE49-F238E27FC236}">
                  <a16:creationId xmlns:a16="http://schemas.microsoft.com/office/drawing/2014/main" id="{419AA1E3-E58B-4ADA-BCED-89487E79CBB5}"/>
                </a:ext>
              </a:extLst>
            </p:cNvPr>
            <p:cNvSpPr/>
            <p:nvPr/>
          </p:nvSpPr>
          <p:spPr>
            <a:xfrm rot="10800000">
              <a:off x="1198052" y="1023408"/>
              <a:ext cx="45719" cy="45720"/>
            </a:xfrm>
            <a:prstGeom prst="rtTriangle">
              <a:avLst/>
            </a:prstGeom>
            <a:solidFill>
              <a:srgbClr val="C00000"/>
            </a:solidFill>
            <a:ln w="63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kern="0">
                <a:solidFill>
                  <a:schemeClr val="tx2"/>
                </a:solidFill>
                <a:latin typeface="Arial"/>
                <a:ea typeface="楷体"/>
              </a:endParaRPr>
            </a:p>
          </p:txBody>
        </p:sp>
      </p:grpSp>
      <p:pic>
        <p:nvPicPr>
          <p:cNvPr id="83" name="图片 82">
            <a:extLst>
              <a:ext uri="{FF2B5EF4-FFF2-40B4-BE49-F238E27FC236}">
                <a16:creationId xmlns:a16="http://schemas.microsoft.com/office/drawing/2014/main" id="{215E1F47-60CA-4694-A544-321790FE9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240" y="3196749"/>
            <a:ext cx="3329230" cy="1600347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4DCBAEAA-0268-4645-B199-22E30675DA98}"/>
              </a:ext>
            </a:extLst>
          </p:cNvPr>
          <p:cNvGrpSpPr/>
          <p:nvPr/>
        </p:nvGrpSpPr>
        <p:grpSpPr>
          <a:xfrm rot="10800000">
            <a:off x="2791159" y="3120318"/>
            <a:ext cx="1407593" cy="426904"/>
            <a:chOff x="247949" y="976947"/>
            <a:chExt cx="1024162" cy="310615"/>
          </a:xfrm>
        </p:grpSpPr>
        <p:sp>
          <p:nvSpPr>
            <p:cNvPr id="41" name="矩形: 剪去对角 40">
              <a:extLst>
                <a:ext uri="{FF2B5EF4-FFF2-40B4-BE49-F238E27FC236}">
                  <a16:creationId xmlns:a16="http://schemas.microsoft.com/office/drawing/2014/main" id="{FC0180AC-129F-457B-8A22-D7F03070233A}"/>
                </a:ext>
              </a:extLst>
            </p:cNvPr>
            <p:cNvSpPr/>
            <p:nvPr/>
          </p:nvSpPr>
          <p:spPr>
            <a:xfrm flipV="1">
              <a:off x="313186" y="1015908"/>
              <a:ext cx="728305" cy="220885"/>
            </a:xfrm>
            <a:prstGeom prst="snip2DiagRect">
              <a:avLst>
                <a:gd name="adj1" fmla="val 0"/>
                <a:gd name="adj2" fmla="val 33029"/>
              </a:avLst>
            </a:prstGeom>
            <a:solidFill>
              <a:srgbClr val="17FDFB"/>
            </a:solidFill>
            <a:ln w="6350" cap="flat" cmpd="sng" algn="ctr">
              <a:solidFill>
                <a:srgbClr val="10FDFD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楷体"/>
              </a:endParaRPr>
            </a:p>
          </p:txBody>
        </p:sp>
        <p:sp>
          <p:nvSpPr>
            <p:cNvPr id="42" name="矩形: 剪去对角 41">
              <a:extLst>
                <a:ext uri="{FF2B5EF4-FFF2-40B4-BE49-F238E27FC236}">
                  <a16:creationId xmlns:a16="http://schemas.microsoft.com/office/drawing/2014/main" id="{DB7DCA46-44F2-49D8-A96D-21F680EFAF0B}"/>
                </a:ext>
              </a:extLst>
            </p:cNvPr>
            <p:cNvSpPr/>
            <p:nvPr/>
          </p:nvSpPr>
          <p:spPr>
            <a:xfrm flipV="1">
              <a:off x="247949" y="976947"/>
              <a:ext cx="1024162" cy="310615"/>
            </a:xfrm>
            <a:prstGeom prst="snip2DiagRect">
              <a:avLst>
                <a:gd name="adj1" fmla="val 0"/>
                <a:gd name="adj2" fmla="val 33029"/>
              </a:avLst>
            </a:prstGeom>
            <a:solidFill>
              <a:schemeClr val="bg1"/>
            </a:solidFill>
            <a:ln w="635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命令行界面</a:t>
              </a:r>
            </a:p>
          </p:txBody>
        </p:sp>
        <p:sp>
          <p:nvSpPr>
            <p:cNvPr id="43" name="矩形: 剪去对角 42">
              <a:extLst>
                <a:ext uri="{FF2B5EF4-FFF2-40B4-BE49-F238E27FC236}">
                  <a16:creationId xmlns:a16="http://schemas.microsoft.com/office/drawing/2014/main" id="{612C24CC-EA2C-401B-BE42-56675AB8E74A}"/>
                </a:ext>
              </a:extLst>
            </p:cNvPr>
            <p:cNvSpPr/>
            <p:nvPr/>
          </p:nvSpPr>
          <p:spPr>
            <a:xfrm flipV="1">
              <a:off x="282034" y="1023156"/>
              <a:ext cx="959656" cy="234581"/>
            </a:xfrm>
            <a:prstGeom prst="snip2DiagRect">
              <a:avLst>
                <a:gd name="adj1" fmla="val 0"/>
                <a:gd name="adj2" fmla="val 33029"/>
              </a:avLst>
            </a:prstGeom>
            <a:noFill/>
            <a:ln w="127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楷体"/>
              </a:endParaRPr>
            </a:p>
          </p:txBody>
        </p:sp>
        <p:sp>
          <p:nvSpPr>
            <p:cNvPr id="44" name="直角三角形 43">
              <a:extLst>
                <a:ext uri="{FF2B5EF4-FFF2-40B4-BE49-F238E27FC236}">
                  <a16:creationId xmlns:a16="http://schemas.microsoft.com/office/drawing/2014/main" id="{DE21C360-AF08-494A-9C1B-08C74D0C65FD}"/>
                </a:ext>
              </a:extLst>
            </p:cNvPr>
            <p:cNvSpPr/>
            <p:nvPr/>
          </p:nvSpPr>
          <p:spPr>
            <a:xfrm>
              <a:off x="282507" y="1212066"/>
              <a:ext cx="45719" cy="45720"/>
            </a:xfrm>
            <a:prstGeom prst="rtTriangle">
              <a:avLst/>
            </a:prstGeom>
            <a:solidFill>
              <a:srgbClr val="C00000"/>
            </a:solidFill>
            <a:ln w="63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kern="0">
                <a:solidFill>
                  <a:schemeClr val="tx2"/>
                </a:solidFill>
                <a:latin typeface="Arial"/>
                <a:ea typeface="楷体"/>
              </a:endParaRPr>
            </a:p>
          </p:txBody>
        </p:sp>
        <p:sp>
          <p:nvSpPr>
            <p:cNvPr id="45" name="直角三角形 44">
              <a:extLst>
                <a:ext uri="{FF2B5EF4-FFF2-40B4-BE49-F238E27FC236}">
                  <a16:creationId xmlns:a16="http://schemas.microsoft.com/office/drawing/2014/main" id="{19BD0025-5DA1-4270-BAF8-0D981E3CFBB0}"/>
                </a:ext>
              </a:extLst>
            </p:cNvPr>
            <p:cNvSpPr/>
            <p:nvPr/>
          </p:nvSpPr>
          <p:spPr>
            <a:xfrm rot="10800000">
              <a:off x="1198052" y="1023408"/>
              <a:ext cx="45719" cy="45720"/>
            </a:xfrm>
            <a:prstGeom prst="rtTriangle">
              <a:avLst/>
            </a:prstGeom>
            <a:solidFill>
              <a:srgbClr val="C00000"/>
            </a:solidFill>
            <a:ln w="63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kern="0">
                <a:solidFill>
                  <a:schemeClr val="tx2"/>
                </a:solidFill>
                <a:latin typeface="Arial"/>
                <a:ea typeface="楷体"/>
              </a:endParaRPr>
            </a:p>
          </p:txBody>
        </p:sp>
      </p:grpSp>
      <p:pic>
        <p:nvPicPr>
          <p:cNvPr id="84" name="图片 83">
            <a:extLst>
              <a:ext uri="{FF2B5EF4-FFF2-40B4-BE49-F238E27FC236}">
                <a16:creationId xmlns:a16="http://schemas.microsoft.com/office/drawing/2014/main" id="{6AA8327A-5E6C-476C-98B9-D9C94D28CE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366" y="5045688"/>
            <a:ext cx="3317392" cy="1562748"/>
          </a:xfrm>
          <a:prstGeom prst="rect">
            <a:avLst/>
          </a:prstGeom>
        </p:spPr>
      </p:pic>
      <p:grpSp>
        <p:nvGrpSpPr>
          <p:cNvPr id="58" name="组合 57">
            <a:extLst>
              <a:ext uri="{FF2B5EF4-FFF2-40B4-BE49-F238E27FC236}">
                <a16:creationId xmlns:a16="http://schemas.microsoft.com/office/drawing/2014/main" id="{4FB2400C-3B41-4DFD-9FC6-17955621EB05}"/>
              </a:ext>
            </a:extLst>
          </p:cNvPr>
          <p:cNvGrpSpPr/>
          <p:nvPr/>
        </p:nvGrpSpPr>
        <p:grpSpPr>
          <a:xfrm rot="10800000">
            <a:off x="2785252" y="4960631"/>
            <a:ext cx="1407593" cy="426904"/>
            <a:chOff x="247949" y="976947"/>
            <a:chExt cx="1024162" cy="310615"/>
          </a:xfrm>
        </p:grpSpPr>
        <p:sp>
          <p:nvSpPr>
            <p:cNvPr id="59" name="矩形: 剪去对角 58">
              <a:extLst>
                <a:ext uri="{FF2B5EF4-FFF2-40B4-BE49-F238E27FC236}">
                  <a16:creationId xmlns:a16="http://schemas.microsoft.com/office/drawing/2014/main" id="{72B97F95-66D6-408C-B23E-184FF6F2F55B}"/>
                </a:ext>
              </a:extLst>
            </p:cNvPr>
            <p:cNvSpPr/>
            <p:nvPr/>
          </p:nvSpPr>
          <p:spPr>
            <a:xfrm flipV="1">
              <a:off x="313186" y="1015908"/>
              <a:ext cx="728305" cy="220885"/>
            </a:xfrm>
            <a:prstGeom prst="snip2DiagRect">
              <a:avLst>
                <a:gd name="adj1" fmla="val 0"/>
                <a:gd name="adj2" fmla="val 33029"/>
              </a:avLst>
            </a:prstGeom>
            <a:solidFill>
              <a:srgbClr val="17FDFB"/>
            </a:solidFill>
            <a:ln w="6350" cap="flat" cmpd="sng" algn="ctr">
              <a:solidFill>
                <a:srgbClr val="10FDFD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楷体"/>
              </a:endParaRPr>
            </a:p>
          </p:txBody>
        </p:sp>
        <p:sp>
          <p:nvSpPr>
            <p:cNvPr id="60" name="矩形: 剪去对角 59">
              <a:extLst>
                <a:ext uri="{FF2B5EF4-FFF2-40B4-BE49-F238E27FC236}">
                  <a16:creationId xmlns:a16="http://schemas.microsoft.com/office/drawing/2014/main" id="{D47833F0-1EC2-4A0C-9700-5703E60B9043}"/>
                </a:ext>
              </a:extLst>
            </p:cNvPr>
            <p:cNvSpPr/>
            <p:nvPr/>
          </p:nvSpPr>
          <p:spPr>
            <a:xfrm flipV="1">
              <a:off x="247949" y="976947"/>
              <a:ext cx="1024162" cy="310615"/>
            </a:xfrm>
            <a:prstGeom prst="snip2DiagRect">
              <a:avLst>
                <a:gd name="adj1" fmla="val 0"/>
                <a:gd name="adj2" fmla="val 33029"/>
              </a:avLst>
            </a:prstGeom>
            <a:solidFill>
              <a:schemeClr val="bg1"/>
            </a:solidFill>
            <a:ln w="635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b="1" kern="0" dirty="0">
                  <a:solidFill>
                    <a:schemeClr val="tx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AI</a:t>
              </a:r>
              <a:r>
                <a:rPr lang="zh-CN" altLang="en-US" sz="1600" b="1" kern="0" dirty="0">
                  <a:solidFill>
                    <a:schemeClr val="tx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操作界面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1" name="矩形: 剪去对角 60">
              <a:extLst>
                <a:ext uri="{FF2B5EF4-FFF2-40B4-BE49-F238E27FC236}">
                  <a16:creationId xmlns:a16="http://schemas.microsoft.com/office/drawing/2014/main" id="{2958AE98-3032-4AF2-8CAE-48EF091FC18C}"/>
                </a:ext>
              </a:extLst>
            </p:cNvPr>
            <p:cNvSpPr/>
            <p:nvPr/>
          </p:nvSpPr>
          <p:spPr>
            <a:xfrm flipV="1">
              <a:off x="282034" y="1023156"/>
              <a:ext cx="959656" cy="234581"/>
            </a:xfrm>
            <a:prstGeom prst="snip2DiagRect">
              <a:avLst>
                <a:gd name="adj1" fmla="val 0"/>
                <a:gd name="adj2" fmla="val 33029"/>
              </a:avLst>
            </a:prstGeom>
            <a:noFill/>
            <a:ln w="127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楷体"/>
              </a:endParaRPr>
            </a:p>
          </p:txBody>
        </p:sp>
        <p:sp>
          <p:nvSpPr>
            <p:cNvPr id="62" name="直角三角形 61">
              <a:extLst>
                <a:ext uri="{FF2B5EF4-FFF2-40B4-BE49-F238E27FC236}">
                  <a16:creationId xmlns:a16="http://schemas.microsoft.com/office/drawing/2014/main" id="{DB869E86-78CC-48A2-AD0F-5EB180D2F918}"/>
                </a:ext>
              </a:extLst>
            </p:cNvPr>
            <p:cNvSpPr/>
            <p:nvPr/>
          </p:nvSpPr>
          <p:spPr>
            <a:xfrm>
              <a:off x="282507" y="1212066"/>
              <a:ext cx="45719" cy="45720"/>
            </a:xfrm>
            <a:prstGeom prst="rtTriangle">
              <a:avLst/>
            </a:prstGeom>
            <a:solidFill>
              <a:srgbClr val="C00000"/>
            </a:solidFill>
            <a:ln w="63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kern="0">
                <a:solidFill>
                  <a:schemeClr val="tx2"/>
                </a:solidFill>
                <a:latin typeface="Arial"/>
                <a:ea typeface="楷体"/>
              </a:endParaRPr>
            </a:p>
          </p:txBody>
        </p:sp>
        <p:sp>
          <p:nvSpPr>
            <p:cNvPr id="63" name="直角三角形 62">
              <a:extLst>
                <a:ext uri="{FF2B5EF4-FFF2-40B4-BE49-F238E27FC236}">
                  <a16:creationId xmlns:a16="http://schemas.microsoft.com/office/drawing/2014/main" id="{9B2FC9B2-3CF6-4ECE-9790-1A3FA7FB1350}"/>
                </a:ext>
              </a:extLst>
            </p:cNvPr>
            <p:cNvSpPr/>
            <p:nvPr/>
          </p:nvSpPr>
          <p:spPr>
            <a:xfrm rot="10800000">
              <a:off x="1198052" y="1023408"/>
              <a:ext cx="45719" cy="45720"/>
            </a:xfrm>
            <a:prstGeom prst="rtTriangle">
              <a:avLst/>
            </a:prstGeom>
            <a:solidFill>
              <a:srgbClr val="C00000"/>
            </a:solidFill>
            <a:ln w="63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kern="0">
                <a:solidFill>
                  <a:schemeClr val="tx2"/>
                </a:solidFill>
                <a:latin typeface="Arial"/>
                <a:ea typeface="楷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301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CC55A87-080E-46F6-B4A2-5BBF5788D8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AC</a:t>
            </a:r>
            <a:r>
              <a:rPr lang="zh-CN" altLang="en-US" dirty="0"/>
              <a:t>主页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F846FE-1755-4F8A-B15F-891D127854D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登陆网址：</a:t>
            </a:r>
            <a:r>
              <a:rPr lang="en-US" altLang="zh-CN" dirty="0">
                <a:hlinkClick r:id="rId2"/>
              </a:rPr>
              <a:t>https://ac.sugon.com/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28B23B-655A-43DE-9A18-B598E735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86" y="2029094"/>
            <a:ext cx="8095393" cy="405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2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482F48D-219C-40D0-9718-EB16DF98FC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常用功能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2D919D-4F17-4EAD-98E6-4C5F16E2DDC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常用功能：命令行 </a:t>
            </a:r>
            <a:r>
              <a:rPr lang="en-US" altLang="zh-CN" dirty="0"/>
              <a:t>[E-Shell]</a:t>
            </a:r>
            <a:r>
              <a:rPr lang="zh-CN" altLang="en-US" dirty="0"/>
              <a:t>，数据管理，</a:t>
            </a:r>
            <a:r>
              <a:rPr lang="en-US" altLang="zh-CN" dirty="0"/>
              <a:t>portal</a:t>
            </a:r>
            <a:r>
              <a:rPr lang="zh-CN" altLang="en-US" dirty="0"/>
              <a:t>模板，图形桌面，支持与服务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D70F5A-4892-48A8-AEFC-AE07B5172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13" y="1903437"/>
            <a:ext cx="8857633" cy="443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2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464622D-072B-4D80-BFA5-7D03685A76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数据管理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890494E-7417-416E-9BC7-00AC3B1317D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410253" y="1412875"/>
            <a:ext cx="9327044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58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5B2349F-3727-49B2-885B-57F75F05A3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命令行</a:t>
            </a:r>
            <a:r>
              <a:rPr lang="en-US" altLang="zh-CN" dirty="0"/>
              <a:t>[E-Shell]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EC2CD46-F408-47FC-98E8-75F72C43201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410253" y="1412875"/>
            <a:ext cx="9327044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8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H_Others_2"/>
          <p:cNvSpPr/>
          <p:nvPr>
            <p:custDataLst>
              <p:tags r:id="rId1"/>
            </p:custDataLst>
          </p:nvPr>
        </p:nvSpPr>
        <p:spPr>
          <a:xfrm>
            <a:off x="2262682" y="1543329"/>
            <a:ext cx="317500" cy="492528"/>
          </a:xfrm>
          <a:custGeom>
            <a:avLst/>
            <a:gdLst>
              <a:gd name="connsiteX0" fmla="*/ 203199 w 203199"/>
              <a:gd name="connsiteY0" fmla="*/ 0 h 210018"/>
              <a:gd name="connsiteX1" fmla="*/ 203199 w 203199"/>
              <a:gd name="connsiteY1" fmla="*/ 210018 h 210018"/>
              <a:gd name="connsiteX2" fmla="*/ 0 w 203199"/>
              <a:gd name="connsiteY2" fmla="*/ 210018 h 210018"/>
              <a:gd name="connsiteX3" fmla="*/ 0 w 203199"/>
              <a:gd name="connsiteY3" fmla="*/ 209707 h 2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199" h="210018">
                <a:moveTo>
                  <a:pt x="203199" y="0"/>
                </a:moveTo>
                <a:lnTo>
                  <a:pt x="203199" y="210018"/>
                </a:lnTo>
                <a:lnTo>
                  <a:pt x="0" y="210018"/>
                </a:lnTo>
                <a:lnTo>
                  <a:pt x="0" y="209707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MH_Entry_2">
            <a:hlinkClick r:id="rId11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351584" y="1508787"/>
            <a:ext cx="6629400" cy="544613"/>
          </a:xfrm>
          <a:custGeom>
            <a:avLst/>
            <a:gdLst>
              <a:gd name="connsiteX0" fmla="*/ 228599 w 6629400"/>
              <a:gd name="connsiteY0" fmla="*/ 126626 h 362857"/>
              <a:gd name="connsiteX1" fmla="*/ 228599 w 6629400"/>
              <a:gd name="connsiteY1" fmla="*/ 362857 h 362857"/>
              <a:gd name="connsiteX2" fmla="*/ 0 w 6629400"/>
              <a:gd name="connsiteY2" fmla="*/ 362857 h 362857"/>
              <a:gd name="connsiteX3" fmla="*/ 0 w 6629400"/>
              <a:gd name="connsiteY3" fmla="*/ 362546 h 362857"/>
              <a:gd name="connsiteX4" fmla="*/ 838200 w 6629400"/>
              <a:gd name="connsiteY4" fmla="*/ 0 h 362857"/>
              <a:gd name="connsiteX5" fmla="*/ 5791200 w 6629400"/>
              <a:gd name="connsiteY5" fmla="*/ 0 h 362857"/>
              <a:gd name="connsiteX6" fmla="*/ 6629400 w 6629400"/>
              <a:gd name="connsiteY6" fmla="*/ 0 h 362857"/>
              <a:gd name="connsiteX7" fmla="*/ 6629400 w 6629400"/>
              <a:gd name="connsiteY7" fmla="*/ 362857 h 362857"/>
              <a:gd name="connsiteX8" fmla="*/ 5791200 w 6629400"/>
              <a:gd name="connsiteY8" fmla="*/ 362857 h 362857"/>
              <a:gd name="connsiteX9" fmla="*/ 838200 w 6629400"/>
              <a:gd name="connsiteY9" fmla="*/ 362857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9400" h="362857">
                <a:moveTo>
                  <a:pt x="228599" y="126626"/>
                </a:moveTo>
                <a:lnTo>
                  <a:pt x="228599" y="362857"/>
                </a:lnTo>
                <a:lnTo>
                  <a:pt x="0" y="362857"/>
                </a:lnTo>
                <a:lnTo>
                  <a:pt x="0" y="362546"/>
                </a:lnTo>
                <a:close/>
                <a:moveTo>
                  <a:pt x="838200" y="0"/>
                </a:moveTo>
                <a:lnTo>
                  <a:pt x="5791200" y="0"/>
                </a:lnTo>
                <a:lnTo>
                  <a:pt x="6629400" y="0"/>
                </a:lnTo>
                <a:lnTo>
                  <a:pt x="6629400" y="362857"/>
                </a:lnTo>
                <a:lnTo>
                  <a:pt x="5791200" y="362857"/>
                </a:lnTo>
                <a:lnTo>
                  <a:pt x="838200" y="362857"/>
                </a:lnTo>
                <a:close/>
              </a:path>
            </a:pathLst>
          </a:custGeom>
          <a:solidFill>
            <a:srgbClr val="AD2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0" tIns="0" rIns="0" bIns="0" numCol="1" spcCol="0" rtlCol="0" fromWordArt="0" anchor="ctr" anchorCtr="0" forceAA="0" compatLnSpc="1">
            <a:normAutofit/>
          </a:bodyPr>
          <a:lstStyle/>
          <a:p>
            <a:endParaRPr lang="zh-CN" altLang="en-US" sz="2133" spc="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MH_Number_2">
            <a:hlinkClick r:id="rId11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2580185" y="1504807"/>
            <a:ext cx="609601" cy="544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01</a:t>
            </a:r>
            <a:endParaRPr lang="zh-CN" altLang="en-US" sz="28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4" name="MH_Others_2"/>
          <p:cNvSpPr/>
          <p:nvPr>
            <p:custDataLst>
              <p:tags r:id="rId4"/>
            </p:custDataLst>
          </p:nvPr>
        </p:nvSpPr>
        <p:spPr>
          <a:xfrm>
            <a:off x="2262682" y="2434903"/>
            <a:ext cx="317500" cy="492528"/>
          </a:xfrm>
          <a:custGeom>
            <a:avLst/>
            <a:gdLst>
              <a:gd name="connsiteX0" fmla="*/ 203199 w 203199"/>
              <a:gd name="connsiteY0" fmla="*/ 0 h 210018"/>
              <a:gd name="connsiteX1" fmla="*/ 203199 w 203199"/>
              <a:gd name="connsiteY1" fmla="*/ 210018 h 210018"/>
              <a:gd name="connsiteX2" fmla="*/ 0 w 203199"/>
              <a:gd name="connsiteY2" fmla="*/ 210018 h 210018"/>
              <a:gd name="connsiteX3" fmla="*/ 0 w 203199"/>
              <a:gd name="connsiteY3" fmla="*/ 209707 h 2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199" h="210018">
                <a:moveTo>
                  <a:pt x="203199" y="0"/>
                </a:moveTo>
                <a:lnTo>
                  <a:pt x="203199" y="210018"/>
                </a:lnTo>
                <a:lnTo>
                  <a:pt x="0" y="210018"/>
                </a:lnTo>
                <a:lnTo>
                  <a:pt x="0" y="209707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MH_Entry_2">
            <a:hlinkClick r:id="rId11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2351584" y="2400170"/>
            <a:ext cx="6629400" cy="544613"/>
          </a:xfrm>
          <a:custGeom>
            <a:avLst/>
            <a:gdLst>
              <a:gd name="connsiteX0" fmla="*/ 228599 w 6629400"/>
              <a:gd name="connsiteY0" fmla="*/ 126626 h 362857"/>
              <a:gd name="connsiteX1" fmla="*/ 228599 w 6629400"/>
              <a:gd name="connsiteY1" fmla="*/ 362857 h 362857"/>
              <a:gd name="connsiteX2" fmla="*/ 0 w 6629400"/>
              <a:gd name="connsiteY2" fmla="*/ 362857 h 362857"/>
              <a:gd name="connsiteX3" fmla="*/ 0 w 6629400"/>
              <a:gd name="connsiteY3" fmla="*/ 362546 h 362857"/>
              <a:gd name="connsiteX4" fmla="*/ 838200 w 6629400"/>
              <a:gd name="connsiteY4" fmla="*/ 0 h 362857"/>
              <a:gd name="connsiteX5" fmla="*/ 5791200 w 6629400"/>
              <a:gd name="connsiteY5" fmla="*/ 0 h 362857"/>
              <a:gd name="connsiteX6" fmla="*/ 6629400 w 6629400"/>
              <a:gd name="connsiteY6" fmla="*/ 0 h 362857"/>
              <a:gd name="connsiteX7" fmla="*/ 6629400 w 6629400"/>
              <a:gd name="connsiteY7" fmla="*/ 362857 h 362857"/>
              <a:gd name="connsiteX8" fmla="*/ 5791200 w 6629400"/>
              <a:gd name="connsiteY8" fmla="*/ 362857 h 362857"/>
              <a:gd name="connsiteX9" fmla="*/ 838200 w 6629400"/>
              <a:gd name="connsiteY9" fmla="*/ 362857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9400" h="362857">
                <a:moveTo>
                  <a:pt x="228599" y="126626"/>
                </a:moveTo>
                <a:lnTo>
                  <a:pt x="228599" y="362857"/>
                </a:lnTo>
                <a:lnTo>
                  <a:pt x="0" y="362857"/>
                </a:lnTo>
                <a:lnTo>
                  <a:pt x="0" y="362546"/>
                </a:lnTo>
                <a:close/>
                <a:moveTo>
                  <a:pt x="838200" y="0"/>
                </a:moveTo>
                <a:lnTo>
                  <a:pt x="5791200" y="0"/>
                </a:lnTo>
                <a:lnTo>
                  <a:pt x="6629400" y="0"/>
                </a:lnTo>
                <a:lnTo>
                  <a:pt x="6629400" y="362857"/>
                </a:lnTo>
                <a:lnTo>
                  <a:pt x="5791200" y="362857"/>
                </a:lnTo>
                <a:lnTo>
                  <a:pt x="838200" y="362857"/>
                </a:lnTo>
                <a:close/>
              </a:path>
            </a:pathLst>
          </a:custGeom>
          <a:solidFill>
            <a:srgbClr val="AD2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0" tIns="0" rIns="0" bIns="0" numCol="1" spcCol="0" rtlCol="0" fromWordArt="0" anchor="ctr" anchorCtr="0" forceAA="0" compatLnSpc="1">
            <a:normAutofit/>
          </a:bodyPr>
          <a:lstStyle/>
          <a:p>
            <a:endParaRPr lang="zh-CN" altLang="en-US" sz="2133" spc="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6" name="MH_Number_2">
            <a:hlinkClick r:id="rId11" action="ppaction://hlinksldjump"/>
          </p:cNvPr>
          <p:cNvSpPr/>
          <p:nvPr>
            <p:custDataLst>
              <p:tags r:id="rId6"/>
            </p:custDataLst>
          </p:nvPr>
        </p:nvSpPr>
        <p:spPr>
          <a:xfrm>
            <a:off x="2580185" y="2409211"/>
            <a:ext cx="609601" cy="544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02</a:t>
            </a:r>
            <a:endParaRPr lang="zh-CN" altLang="en-US" sz="2800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7" name="MH_Others_2"/>
          <p:cNvSpPr/>
          <p:nvPr>
            <p:custDataLst>
              <p:tags r:id="rId7"/>
            </p:custDataLst>
          </p:nvPr>
        </p:nvSpPr>
        <p:spPr>
          <a:xfrm>
            <a:off x="2262682" y="3321976"/>
            <a:ext cx="317500" cy="492528"/>
          </a:xfrm>
          <a:custGeom>
            <a:avLst/>
            <a:gdLst>
              <a:gd name="connsiteX0" fmla="*/ 203199 w 203199"/>
              <a:gd name="connsiteY0" fmla="*/ 0 h 210018"/>
              <a:gd name="connsiteX1" fmla="*/ 203199 w 203199"/>
              <a:gd name="connsiteY1" fmla="*/ 210018 h 210018"/>
              <a:gd name="connsiteX2" fmla="*/ 0 w 203199"/>
              <a:gd name="connsiteY2" fmla="*/ 210018 h 210018"/>
              <a:gd name="connsiteX3" fmla="*/ 0 w 203199"/>
              <a:gd name="connsiteY3" fmla="*/ 209707 h 2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199" h="210018">
                <a:moveTo>
                  <a:pt x="203199" y="0"/>
                </a:moveTo>
                <a:lnTo>
                  <a:pt x="203199" y="210018"/>
                </a:lnTo>
                <a:lnTo>
                  <a:pt x="0" y="210018"/>
                </a:lnTo>
                <a:lnTo>
                  <a:pt x="0" y="209707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MH_Entry_2">
            <a:hlinkClick r:id="rId11" action="ppaction://hlinksldjump"/>
          </p:cNvPr>
          <p:cNvSpPr/>
          <p:nvPr>
            <p:custDataLst>
              <p:tags r:id="rId8"/>
            </p:custDataLst>
          </p:nvPr>
        </p:nvSpPr>
        <p:spPr>
          <a:xfrm>
            <a:off x="2351584" y="3291552"/>
            <a:ext cx="6629400" cy="544613"/>
          </a:xfrm>
          <a:custGeom>
            <a:avLst/>
            <a:gdLst>
              <a:gd name="connsiteX0" fmla="*/ 228599 w 6629400"/>
              <a:gd name="connsiteY0" fmla="*/ 126626 h 362857"/>
              <a:gd name="connsiteX1" fmla="*/ 228599 w 6629400"/>
              <a:gd name="connsiteY1" fmla="*/ 362857 h 362857"/>
              <a:gd name="connsiteX2" fmla="*/ 0 w 6629400"/>
              <a:gd name="connsiteY2" fmla="*/ 362857 h 362857"/>
              <a:gd name="connsiteX3" fmla="*/ 0 w 6629400"/>
              <a:gd name="connsiteY3" fmla="*/ 362546 h 362857"/>
              <a:gd name="connsiteX4" fmla="*/ 838200 w 6629400"/>
              <a:gd name="connsiteY4" fmla="*/ 0 h 362857"/>
              <a:gd name="connsiteX5" fmla="*/ 5791200 w 6629400"/>
              <a:gd name="connsiteY5" fmla="*/ 0 h 362857"/>
              <a:gd name="connsiteX6" fmla="*/ 6629400 w 6629400"/>
              <a:gd name="connsiteY6" fmla="*/ 0 h 362857"/>
              <a:gd name="connsiteX7" fmla="*/ 6629400 w 6629400"/>
              <a:gd name="connsiteY7" fmla="*/ 362857 h 362857"/>
              <a:gd name="connsiteX8" fmla="*/ 5791200 w 6629400"/>
              <a:gd name="connsiteY8" fmla="*/ 362857 h 362857"/>
              <a:gd name="connsiteX9" fmla="*/ 838200 w 6629400"/>
              <a:gd name="connsiteY9" fmla="*/ 362857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9400" h="362857">
                <a:moveTo>
                  <a:pt x="228599" y="126626"/>
                </a:moveTo>
                <a:lnTo>
                  <a:pt x="228599" y="362857"/>
                </a:lnTo>
                <a:lnTo>
                  <a:pt x="0" y="362857"/>
                </a:lnTo>
                <a:lnTo>
                  <a:pt x="0" y="362546"/>
                </a:lnTo>
                <a:close/>
                <a:moveTo>
                  <a:pt x="838200" y="0"/>
                </a:moveTo>
                <a:lnTo>
                  <a:pt x="5791200" y="0"/>
                </a:lnTo>
                <a:lnTo>
                  <a:pt x="6629400" y="0"/>
                </a:lnTo>
                <a:lnTo>
                  <a:pt x="6629400" y="362857"/>
                </a:lnTo>
                <a:lnTo>
                  <a:pt x="5791200" y="362857"/>
                </a:lnTo>
                <a:lnTo>
                  <a:pt x="838200" y="362857"/>
                </a:lnTo>
                <a:close/>
              </a:path>
            </a:pathLst>
          </a:custGeom>
          <a:solidFill>
            <a:srgbClr val="AD2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0" tIns="0" rIns="0" bIns="0" numCol="1" spcCol="0" rtlCol="0" fromWordArt="0" anchor="ctr" anchorCtr="0" forceAA="0" compatLnSpc="1">
            <a:normAutofit/>
          </a:bodyPr>
          <a:lstStyle/>
          <a:p>
            <a:endParaRPr lang="zh-CN" altLang="en-US" sz="2133" spc="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9" name="MH_Number_2">
            <a:hlinkClick r:id="rId11" action="ppaction://hlinksldjump"/>
          </p:cNvPr>
          <p:cNvSpPr/>
          <p:nvPr>
            <p:custDataLst>
              <p:tags r:id="rId9"/>
            </p:custDataLst>
          </p:nvPr>
        </p:nvSpPr>
        <p:spPr>
          <a:xfrm>
            <a:off x="2580185" y="3313614"/>
            <a:ext cx="609601" cy="544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03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3189786" y="1508783"/>
            <a:ext cx="5791199" cy="531596"/>
          </a:xfrm>
        </p:spPr>
        <p:txBody>
          <a:bodyPr/>
          <a:lstStyle/>
          <a:p>
            <a:r>
              <a:rPr lang="en-US" altLang="zh-CN" dirty="0"/>
              <a:t>AC</a:t>
            </a:r>
            <a:r>
              <a:rPr lang="zh-CN" altLang="en-US" dirty="0"/>
              <a:t>平台介绍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3189786" y="2400167"/>
            <a:ext cx="5791199" cy="544616"/>
          </a:xfrm>
        </p:spPr>
        <p:txBody>
          <a:bodyPr/>
          <a:lstStyle/>
          <a:p>
            <a:r>
              <a:rPr lang="zh-CN" altLang="en-US" dirty="0"/>
              <a:t>作业提交方式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3189785" y="3291549"/>
            <a:ext cx="5791199" cy="544616"/>
          </a:xfrm>
        </p:spPr>
        <p:txBody>
          <a:bodyPr/>
          <a:lstStyle/>
          <a:p>
            <a:r>
              <a:rPr lang="zh-CN" altLang="en-US" dirty="0"/>
              <a:t>应用领域和软件</a:t>
            </a:r>
          </a:p>
        </p:txBody>
      </p:sp>
    </p:spTree>
    <p:extLst>
      <p:ext uri="{BB962C8B-B14F-4D97-AF65-F5344CB8AC3E}">
        <p14:creationId xmlns:p14="http://schemas.microsoft.com/office/powerpoint/2010/main" val="268608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6EF733-992B-4996-9314-6700DDFACB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err="1"/>
              <a:t>Protal</a:t>
            </a:r>
            <a:r>
              <a:rPr lang="zh-CN" altLang="en-US" dirty="0"/>
              <a:t>提交</a:t>
            </a:r>
            <a:r>
              <a:rPr lang="en-US" altLang="zh-CN" dirty="0"/>
              <a:t>-</a:t>
            </a:r>
            <a:r>
              <a:rPr lang="zh-CN" altLang="en-US" dirty="0"/>
              <a:t>科学计算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EB14F9-A504-424A-93B9-43B705EE39C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科学计算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990889-810A-4737-9122-1C7804F2D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13" y="1943246"/>
            <a:ext cx="8451669" cy="42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966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6221723"/>
  <p:tag name="MH_LIBRARY" val="CONTENTS"/>
  <p:tag name="MH_TYPE" val="OTHERS"/>
  <p:tag name="ID" val="6267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6221723"/>
  <p:tag name="MH_LIBRARY" val="CONTENTS"/>
  <p:tag name="MH_TYPE" val="OTHERS"/>
  <p:tag name="ID" val="6267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6221723"/>
  <p:tag name="MH_LIBRARY" val="CONTENTS"/>
  <p:tag name="MH_TYPE" val="ENTRY"/>
  <p:tag name="ID" val="626781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6221723"/>
  <p:tag name="MH_LIBRARY" val="CONTENTS"/>
  <p:tag name="MH_TYPE" val="NUMBER"/>
  <p:tag name="ID" val="626781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6221723"/>
  <p:tag name="MH_LIBRARY" val="CONTENTS"/>
  <p:tag name="MH_TYPE" val="OTHERS"/>
  <p:tag name="ID" val="6267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6221723"/>
  <p:tag name="MH_LIBRARY" val="CONTENTS"/>
  <p:tag name="MH_TYPE" val="ENTRY"/>
  <p:tag name="ID" val="626781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6221723"/>
  <p:tag name="MH_LIBRARY" val="CONTENTS"/>
  <p:tag name="MH_TYPE" val="NUMBER"/>
  <p:tag name="ID" val="626781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6221723"/>
  <p:tag name="MH_LIBRARY" val="CONTENTS"/>
  <p:tag name="MH_TYPE" val="OTHERS"/>
  <p:tag name="ID" val="6267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6221723"/>
  <p:tag name="MH_LIBRARY" val="CONTENTS"/>
  <p:tag name="MH_TYPE" val="ENTRY"/>
  <p:tag name="ID" val="626781"/>
  <p:tag name="MH_ORD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6221723"/>
  <p:tag name="MH_LIBRARY" val="CONTENTS"/>
  <p:tag name="MH_TYPE" val="NUMBER"/>
  <p:tag name="ID" val="626781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6221723"/>
  <p:tag name="MH_LIBRARY" val="CONTENTS"/>
  <p:tag name="MH_TYPE" val="OTHERS"/>
  <p:tag name="ID" val="6267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6221723"/>
  <p:tag name="MH_LIBRARY" val="CONTENTS"/>
  <p:tag name="MH_TYPE" val="ENTRY"/>
  <p:tag name="ID" val="626781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6221723"/>
  <p:tag name="MH_LIBRARY" val="CONTENTS"/>
  <p:tag name="MH_TYPE" val="ENTRY"/>
  <p:tag name="ID" val="626781"/>
  <p:tag name="MH_ORDER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6221723"/>
  <p:tag name="MH_LIBRARY" val="CONTENTS"/>
  <p:tag name="MH_TYPE" val="NUMBER"/>
  <p:tag name="ID" val="626781"/>
  <p:tag name="MH_ORDER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6221723"/>
  <p:tag name="MH_LIBRARY" val="CONTENTS"/>
  <p:tag name="MH_TYPE" val="OTHERS"/>
  <p:tag name="ID" val="6267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6221723"/>
  <p:tag name="MH_LIBRARY" val="CONTENTS"/>
  <p:tag name="MH_TYPE" val="ENTRY"/>
  <p:tag name="ID" val="626781"/>
  <p:tag name="MH_ORD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6221723"/>
  <p:tag name="MH_LIBRARY" val="CONTENTS"/>
  <p:tag name="MH_TYPE" val="NUMBER"/>
  <p:tag name="ID" val="626781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6221723"/>
  <p:tag name="MH_LIBRARY" val="CONTENTS"/>
  <p:tag name="MH_TYPE" val="OTHERS"/>
  <p:tag name="ID" val="62678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6221723"/>
  <p:tag name="MH_LIBRARY" val="CONTENTS"/>
  <p:tag name="MH_TYPE" val="ENTRY"/>
  <p:tag name="ID" val="626781"/>
  <p:tag name="MH_ORD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6221723"/>
  <p:tag name="MH_LIBRARY" val="CONTENTS"/>
  <p:tag name="MH_TYPE" val="NUMBER"/>
  <p:tag name="ID" val="626781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6221723"/>
  <p:tag name="MH_LIBRARY" val="CONTENTS"/>
  <p:tag name="MH_TYPE" val="NUMBER"/>
  <p:tag name="ID" val="626781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6221723"/>
  <p:tag name="MH_LIBRARY" val="CONTENTS"/>
  <p:tag name="MH_TYPE" val="OTHERS"/>
  <p:tag name="ID" val="6267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6221723"/>
  <p:tag name="MH_LIBRARY" val="CONTENTS"/>
  <p:tag name="MH_TYPE" val="ENTRY"/>
  <p:tag name="ID" val="626781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6221723"/>
  <p:tag name="MH_LIBRARY" val="CONTENTS"/>
  <p:tag name="MH_TYPE" val="NUMBER"/>
  <p:tag name="ID" val="626781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6221723"/>
  <p:tag name="MH_LIBRARY" val="CONTENTS"/>
  <p:tag name="MH_TYPE" val="OTHERS"/>
  <p:tag name="ID" val="6267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6221723"/>
  <p:tag name="MH_LIBRARY" val="CONTENTS"/>
  <p:tag name="MH_TYPE" val="ENTRY"/>
  <p:tag name="ID" val="626781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6221723"/>
  <p:tag name="MH_LIBRARY" val="CONTENTS"/>
  <p:tag name="MH_TYPE" val="NUMBER"/>
  <p:tag name="ID" val="626781"/>
  <p:tag name="MH_ORDER" val="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2922</TotalTime>
  <Words>693</Words>
  <Application>Microsoft Office PowerPoint</Application>
  <PresentationFormat>宽屏</PresentationFormat>
  <Paragraphs>162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9" baseType="lpstr">
      <vt:lpstr>Helvetica Neue</vt:lpstr>
      <vt:lpstr>阿里巴巴普惠体 B</vt:lpstr>
      <vt:lpstr>等线</vt:lpstr>
      <vt:lpstr>等线 Light</vt:lpstr>
      <vt:lpstr>华文细黑</vt:lpstr>
      <vt:lpstr>楷体</vt:lpstr>
      <vt:lpstr>微软雅黑</vt:lpstr>
      <vt:lpstr>微软雅黑 Light</vt:lpstr>
      <vt:lpstr>Arial</vt:lpstr>
      <vt:lpstr>Arial Black</vt:lpstr>
      <vt:lpstr>Bahnschrift Light</vt:lpstr>
      <vt:lpstr>Calibri</vt:lpstr>
      <vt:lpstr>Cambria</vt:lpstr>
      <vt:lpstr>Constantia</vt:lpstr>
      <vt:lpstr>Felix Titling</vt:lpstr>
      <vt:lpstr>Helvetica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zhenyi zhu</dc:creator>
  <cp:lastModifiedBy>zhenyi zhu</cp:lastModifiedBy>
  <cp:revision>14</cp:revision>
  <dcterms:created xsi:type="dcterms:W3CDTF">2022-12-06T09:33:44Z</dcterms:created>
  <dcterms:modified xsi:type="dcterms:W3CDTF">2022-12-15T05:50:31Z</dcterms:modified>
</cp:coreProperties>
</file>